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96" r:id="rId2"/>
    <p:sldId id="29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11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ordon\Documents\ACLAD\Meter%20Readings\ACLAD%20Production%20Data%207.3.2023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122948326946969E-2"/>
          <c:y val="4.0167116348218714E-2"/>
          <c:w val="0.91712033932931392"/>
          <c:h val="0.71312141964095488"/>
        </c:manualLayout>
      </c:layout>
      <c:lineChart>
        <c:grouping val="standard"/>
        <c:varyColors val="0"/>
        <c:ser>
          <c:idx val="0"/>
          <c:order val="0"/>
          <c:tx>
            <c:strRef>
              <c:f>'Data Summary GPD'!$B$3:$B$4</c:f>
              <c:strCache>
                <c:ptCount val="2"/>
                <c:pt idx="0">
                  <c:v>Narcissa/Gingerroot</c:v>
                </c:pt>
                <c:pt idx="1">
                  <c:v>1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GPD'!$A$36:$A$139</c:f>
              <c:numCache>
                <c:formatCode>m/d/yyyy</c:formatCode>
                <c:ptCount val="104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  <c:pt idx="96">
                  <c:v>45090</c:v>
                </c:pt>
                <c:pt idx="97">
                  <c:v>45095</c:v>
                </c:pt>
                <c:pt idx="98">
                  <c:v>45111</c:v>
                </c:pt>
                <c:pt idx="99">
                  <c:v>45119</c:v>
                </c:pt>
                <c:pt idx="100">
                  <c:v>45125</c:v>
                </c:pt>
                <c:pt idx="101">
                  <c:v>45132</c:v>
                </c:pt>
                <c:pt idx="102">
                  <c:v>45139</c:v>
                </c:pt>
                <c:pt idx="103">
                  <c:v>45146</c:v>
                </c:pt>
              </c:numCache>
            </c:numRef>
          </c:cat>
          <c:val>
            <c:numRef>
              <c:f>'Data Summary GPD'!$B$31:$B$36</c:f>
              <c:numCache>
                <c:formatCode>#,##0_);[Red]\(#,##0\)</c:formatCode>
                <c:ptCount val="6"/>
                <c:pt idx="0">
                  <c:v>0</c:v>
                </c:pt>
                <c:pt idx="1">
                  <c:v>15901.428571428571</c:v>
                </c:pt>
                <c:pt idx="2">
                  <c:v>48685.714285714283</c:v>
                </c:pt>
                <c:pt idx="3">
                  <c:v>13808.571428571429</c:v>
                </c:pt>
                <c:pt idx="4">
                  <c:v>520</c:v>
                </c:pt>
                <c:pt idx="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CE9-4DE3-87B5-5CD9443B282F}"/>
            </c:ext>
          </c:extLst>
        </c:ser>
        <c:ser>
          <c:idx val="1"/>
          <c:order val="1"/>
          <c:tx>
            <c:strRef>
              <c:f>'Data Summary GPD'!$C$3:$C$4</c:f>
              <c:strCache>
                <c:ptCount val="2"/>
                <c:pt idx="0">
                  <c:v>lower Narcissa</c:v>
                </c:pt>
                <c:pt idx="1">
                  <c:v>2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GPD'!$A$36:$A$139</c:f>
              <c:numCache>
                <c:formatCode>m/d/yyyy</c:formatCode>
                <c:ptCount val="104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  <c:pt idx="96">
                  <c:v>45090</c:v>
                </c:pt>
                <c:pt idx="97">
                  <c:v>45095</c:v>
                </c:pt>
                <c:pt idx="98">
                  <c:v>45111</c:v>
                </c:pt>
                <c:pt idx="99">
                  <c:v>45119</c:v>
                </c:pt>
                <c:pt idx="100">
                  <c:v>45125</c:v>
                </c:pt>
                <c:pt idx="101">
                  <c:v>45132</c:v>
                </c:pt>
                <c:pt idx="102">
                  <c:v>45139</c:v>
                </c:pt>
                <c:pt idx="103">
                  <c:v>45146</c:v>
                </c:pt>
              </c:numCache>
            </c:numRef>
          </c:cat>
          <c:val>
            <c:numRef>
              <c:f>'Data Summary GPD'!$C$5:$C$139</c:f>
              <c:numCache>
                <c:formatCode>#,##0_);[Red]\(#,##0\)</c:formatCode>
                <c:ptCount val="135"/>
                <c:pt idx="0">
                  <c:v>14900</c:v>
                </c:pt>
                <c:pt idx="1">
                  <c:v>11818.571428571429</c:v>
                </c:pt>
                <c:pt idx="2">
                  <c:v>11457.142857142857</c:v>
                </c:pt>
                <c:pt idx="3">
                  <c:v>10965.714285714286</c:v>
                </c:pt>
                <c:pt idx="4">
                  <c:v>10400</c:v>
                </c:pt>
                <c:pt idx="5">
                  <c:v>9991.4285714285706</c:v>
                </c:pt>
                <c:pt idx="6">
                  <c:v>9000</c:v>
                </c:pt>
                <c:pt idx="7">
                  <c:v>8191.4285714285716</c:v>
                </c:pt>
                <c:pt idx="8">
                  <c:v>7592.8571428571431</c:v>
                </c:pt>
                <c:pt idx="9">
                  <c:v>7320</c:v>
                </c:pt>
                <c:pt idx="10">
                  <c:v>8632.8571428571431</c:v>
                </c:pt>
                <c:pt idx="11">
                  <c:v>7825.7142857142853</c:v>
                </c:pt>
                <c:pt idx="12">
                  <c:v>7648.5714285714284</c:v>
                </c:pt>
                <c:pt idx="13">
                  <c:v>7540</c:v>
                </c:pt>
                <c:pt idx="14">
                  <c:v>7498.5714285714284</c:v>
                </c:pt>
                <c:pt idx="15">
                  <c:v>7278.5714285714284</c:v>
                </c:pt>
                <c:pt idx="16">
                  <c:v>8877.4285714285706</c:v>
                </c:pt>
                <c:pt idx="17">
                  <c:v>11818.571428571429</c:v>
                </c:pt>
                <c:pt idx="18">
                  <c:v>11457.142857142857</c:v>
                </c:pt>
                <c:pt idx="19">
                  <c:v>10965.714285714286</c:v>
                </c:pt>
                <c:pt idx="20">
                  <c:v>10400</c:v>
                </c:pt>
                <c:pt idx="21">
                  <c:v>9991.4285714285706</c:v>
                </c:pt>
                <c:pt idx="22">
                  <c:v>9000</c:v>
                </c:pt>
                <c:pt idx="23">
                  <c:v>8191.4285714285716</c:v>
                </c:pt>
                <c:pt idx="24">
                  <c:v>7592.8571428571431</c:v>
                </c:pt>
                <c:pt idx="25">
                  <c:v>7320</c:v>
                </c:pt>
                <c:pt idx="26">
                  <c:v>8632.8571428571431</c:v>
                </c:pt>
                <c:pt idx="27">
                  <c:v>7825.7142857142853</c:v>
                </c:pt>
                <c:pt idx="28">
                  <c:v>7648.5714285714284</c:v>
                </c:pt>
                <c:pt idx="29">
                  <c:v>7540</c:v>
                </c:pt>
                <c:pt idx="30">
                  <c:v>7498.5714285714284</c:v>
                </c:pt>
                <c:pt idx="31">
                  <c:v>7278.5714285714284</c:v>
                </c:pt>
                <c:pt idx="32">
                  <c:v>7187.1428571428569</c:v>
                </c:pt>
                <c:pt idx="33">
                  <c:v>7134.2857142857147</c:v>
                </c:pt>
                <c:pt idx="34">
                  <c:v>7053.333333333333</c:v>
                </c:pt>
                <c:pt idx="35">
                  <c:v>7233.75</c:v>
                </c:pt>
                <c:pt idx="36">
                  <c:v>7131.4285714285716</c:v>
                </c:pt>
                <c:pt idx="37">
                  <c:v>6881.4285714285716</c:v>
                </c:pt>
                <c:pt idx="38">
                  <c:v>6595.7142857142853</c:v>
                </c:pt>
                <c:pt idx="39">
                  <c:v>6395.7142857142853</c:v>
                </c:pt>
                <c:pt idx="40">
                  <c:v>6192.8571428571431</c:v>
                </c:pt>
                <c:pt idx="41">
                  <c:v>5994.2857142857147</c:v>
                </c:pt>
                <c:pt idx="42">
                  <c:v>5802.8571428571431</c:v>
                </c:pt>
                <c:pt idx="43">
                  <c:v>5598.5714285714284</c:v>
                </c:pt>
                <c:pt idx="44">
                  <c:v>4378.5714285714284</c:v>
                </c:pt>
                <c:pt idx="45">
                  <c:v>7538.5714285714284</c:v>
                </c:pt>
                <c:pt idx="46">
                  <c:v>4194.2857142857147</c:v>
                </c:pt>
                <c:pt idx="47">
                  <c:v>5108.5714285714284</c:v>
                </c:pt>
                <c:pt idx="48">
                  <c:v>5004.2857142857147</c:v>
                </c:pt>
                <c:pt idx="49">
                  <c:v>5014.2857142857147</c:v>
                </c:pt>
                <c:pt idx="50">
                  <c:v>4355</c:v>
                </c:pt>
                <c:pt idx="51">
                  <c:v>5526.666666666667</c:v>
                </c:pt>
                <c:pt idx="52">
                  <c:v>5100</c:v>
                </c:pt>
                <c:pt idx="53">
                  <c:v>5948.5714285714284</c:v>
                </c:pt>
                <c:pt idx="54">
                  <c:v>5131.9047619047615</c:v>
                </c:pt>
                <c:pt idx="55">
                  <c:v>5014.2857142857147</c:v>
                </c:pt>
                <c:pt idx="56">
                  <c:v>4355</c:v>
                </c:pt>
                <c:pt idx="57">
                  <c:v>5526.666666666667</c:v>
                </c:pt>
                <c:pt idx="58">
                  <c:v>5100</c:v>
                </c:pt>
                <c:pt idx="59">
                  <c:v>5948.5714285714284</c:v>
                </c:pt>
                <c:pt idx="60">
                  <c:v>2051.4285714285716</c:v>
                </c:pt>
                <c:pt idx="61">
                  <c:v>4944.2857142857147</c:v>
                </c:pt>
                <c:pt idx="62">
                  <c:v>4351.4285714285716</c:v>
                </c:pt>
                <c:pt idx="63">
                  <c:v>4140</c:v>
                </c:pt>
                <c:pt idx="64">
                  <c:v>3998.5714285714284</c:v>
                </c:pt>
                <c:pt idx="65">
                  <c:v>4207.1428571428569</c:v>
                </c:pt>
                <c:pt idx="66">
                  <c:v>4230</c:v>
                </c:pt>
                <c:pt idx="67">
                  <c:v>4600</c:v>
                </c:pt>
                <c:pt idx="68">
                  <c:v>4925.7142857142853</c:v>
                </c:pt>
                <c:pt idx="69">
                  <c:v>5088.5714285714284</c:v>
                </c:pt>
                <c:pt idx="70">
                  <c:v>5807.1428571428569</c:v>
                </c:pt>
                <c:pt idx="71">
                  <c:v>5622.8571428571431</c:v>
                </c:pt>
                <c:pt idx="72">
                  <c:v>5520</c:v>
                </c:pt>
                <c:pt idx="73">
                  <c:v>5200</c:v>
                </c:pt>
                <c:pt idx="74">
                  <c:v>3604.2857142857142</c:v>
                </c:pt>
                <c:pt idx="75">
                  <c:v>6782.8571428571431</c:v>
                </c:pt>
                <c:pt idx="76">
                  <c:v>5051.4285714285716</c:v>
                </c:pt>
                <c:pt idx="77">
                  <c:v>5032.8571428571431</c:v>
                </c:pt>
                <c:pt idx="78">
                  <c:v>5172.8571428571431</c:v>
                </c:pt>
                <c:pt idx="79">
                  <c:v>4982.8571428571431</c:v>
                </c:pt>
                <c:pt idx="80">
                  <c:v>4785.7142857142853</c:v>
                </c:pt>
                <c:pt idx="81">
                  <c:v>798.57142857142856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8484.2857142857138</c:v>
                </c:pt>
                <c:pt idx="87">
                  <c:v>0.2857142857142857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18916.857142857141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3179</c:v>
                </c:pt>
                <c:pt idx="104">
                  <c:v>1478</c:v>
                </c:pt>
                <c:pt idx="105">
                  <c:v>1140.5</c:v>
                </c:pt>
                <c:pt idx="106">
                  <c:v>1347.1428571428571</c:v>
                </c:pt>
                <c:pt idx="107">
                  <c:v>1860.1666666666667</c:v>
                </c:pt>
                <c:pt idx="108">
                  <c:v>1429.8571428571429</c:v>
                </c:pt>
                <c:pt idx="109">
                  <c:v>3705.7142857142858</c:v>
                </c:pt>
                <c:pt idx="110">
                  <c:v>2240.5714285714284</c:v>
                </c:pt>
                <c:pt idx="111">
                  <c:v>2394.8571428571427</c:v>
                </c:pt>
                <c:pt idx="112">
                  <c:v>2471.7142857142858</c:v>
                </c:pt>
                <c:pt idx="113">
                  <c:v>2451</c:v>
                </c:pt>
                <c:pt idx="114">
                  <c:v>2823.1111111111113</c:v>
                </c:pt>
                <c:pt idx="115">
                  <c:v>2973.6666666666665</c:v>
                </c:pt>
                <c:pt idx="116">
                  <c:v>3144.5</c:v>
                </c:pt>
                <c:pt idx="117">
                  <c:v>2533.5714285714284</c:v>
                </c:pt>
                <c:pt idx="118">
                  <c:v>882.71428571428567</c:v>
                </c:pt>
                <c:pt idx="119">
                  <c:v>1554</c:v>
                </c:pt>
                <c:pt idx="120">
                  <c:v>6902.8571428571431</c:v>
                </c:pt>
                <c:pt idx="121">
                  <c:v>2553</c:v>
                </c:pt>
                <c:pt idx="122">
                  <c:v>3257.7142857142858</c:v>
                </c:pt>
                <c:pt idx="123">
                  <c:v>4548.1428571428569</c:v>
                </c:pt>
                <c:pt idx="124">
                  <c:v>2737</c:v>
                </c:pt>
                <c:pt idx="125">
                  <c:v>3649.1428571428573</c:v>
                </c:pt>
                <c:pt idx="126">
                  <c:v>2779.8571428571427</c:v>
                </c:pt>
                <c:pt idx="127">
                  <c:v>2846.7142857142858</c:v>
                </c:pt>
                <c:pt idx="128">
                  <c:v>0</c:v>
                </c:pt>
                <c:pt idx="129">
                  <c:v>818.8125</c:v>
                </c:pt>
                <c:pt idx="130">
                  <c:v>5884</c:v>
                </c:pt>
                <c:pt idx="131">
                  <c:v>3214.6666666666665</c:v>
                </c:pt>
                <c:pt idx="132">
                  <c:v>2210.4285714285716</c:v>
                </c:pt>
                <c:pt idx="133">
                  <c:v>2166.8571428571427</c:v>
                </c:pt>
                <c:pt idx="134">
                  <c:v>4.7142857142857144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CE9-4DE3-87B5-5CD9443B282F}"/>
            </c:ext>
          </c:extLst>
        </c:ser>
        <c:ser>
          <c:idx val="2"/>
          <c:order val="2"/>
          <c:tx>
            <c:strRef>
              <c:f>'Data Summary GPD'!$D$3:$D$4</c:f>
              <c:strCache>
                <c:ptCount val="2"/>
                <c:pt idx="0">
                  <c:v>Mid Figtree</c:v>
                </c:pt>
                <c:pt idx="1">
                  <c:v>3 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GPD'!$A$36:$A$139</c:f>
              <c:numCache>
                <c:formatCode>m/d/yyyy</c:formatCode>
                <c:ptCount val="104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  <c:pt idx="96">
                  <c:v>45090</c:v>
                </c:pt>
                <c:pt idx="97">
                  <c:v>45095</c:v>
                </c:pt>
                <c:pt idx="98">
                  <c:v>45111</c:v>
                </c:pt>
                <c:pt idx="99">
                  <c:v>45119</c:v>
                </c:pt>
                <c:pt idx="100">
                  <c:v>45125</c:v>
                </c:pt>
                <c:pt idx="101">
                  <c:v>45132</c:v>
                </c:pt>
                <c:pt idx="102">
                  <c:v>45139</c:v>
                </c:pt>
                <c:pt idx="103">
                  <c:v>45146</c:v>
                </c:pt>
              </c:numCache>
            </c:numRef>
          </c:cat>
          <c:val>
            <c:numRef>
              <c:f>'Data Summary GPD'!$D$36:$D$134</c:f>
              <c:numCache>
                <c:formatCode>#,##0_);[Red]\(#,##0\)</c:formatCode>
                <c:ptCount val="9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11808</c:v>
                </c:pt>
                <c:pt idx="6">
                  <c:v>10971.428571428571</c:v>
                </c:pt>
                <c:pt idx="7">
                  <c:v>10610</c:v>
                </c:pt>
                <c:pt idx="8">
                  <c:v>10384.285714285714</c:v>
                </c:pt>
                <c:pt idx="9">
                  <c:v>9087.1428571428569</c:v>
                </c:pt>
                <c:pt idx="10">
                  <c:v>8461.4285714285706</c:v>
                </c:pt>
                <c:pt idx="11">
                  <c:v>8711.4285714285706</c:v>
                </c:pt>
                <c:pt idx="12">
                  <c:v>8635.7142857142862</c:v>
                </c:pt>
                <c:pt idx="13">
                  <c:v>9214.2857142857138</c:v>
                </c:pt>
                <c:pt idx="14">
                  <c:v>9895.7142857142862</c:v>
                </c:pt>
                <c:pt idx="15">
                  <c:v>7737.1428571428569</c:v>
                </c:pt>
                <c:pt idx="16">
                  <c:v>9602.1428571428569</c:v>
                </c:pt>
                <c:pt idx="17">
                  <c:v>10057.142857142857</c:v>
                </c:pt>
                <c:pt idx="18">
                  <c:v>8330.7142857142862</c:v>
                </c:pt>
                <c:pt idx="19">
                  <c:v>6215</c:v>
                </c:pt>
                <c:pt idx="20">
                  <c:v>7851.666666666667</c:v>
                </c:pt>
                <c:pt idx="21">
                  <c:v>5637.1428571428569</c:v>
                </c:pt>
                <c:pt idx="22">
                  <c:v>5240</c:v>
                </c:pt>
                <c:pt idx="23">
                  <c:v>6895.2380952380954</c:v>
                </c:pt>
                <c:pt idx="24">
                  <c:v>8330.7142857142862</c:v>
                </c:pt>
                <c:pt idx="25">
                  <c:v>6215</c:v>
                </c:pt>
                <c:pt idx="26">
                  <c:v>7851.666666666667</c:v>
                </c:pt>
                <c:pt idx="27">
                  <c:v>5637.1428571428569</c:v>
                </c:pt>
                <c:pt idx="28">
                  <c:v>5240</c:v>
                </c:pt>
                <c:pt idx="29">
                  <c:v>3187.1428571428573</c:v>
                </c:pt>
                <c:pt idx="30">
                  <c:v>3845.7142857142858</c:v>
                </c:pt>
                <c:pt idx="31">
                  <c:v>1562.8571428571429</c:v>
                </c:pt>
                <c:pt idx="32">
                  <c:v>0</c:v>
                </c:pt>
                <c:pt idx="33">
                  <c:v>0</c:v>
                </c:pt>
                <c:pt idx="34">
                  <c:v>4302.8571428571431</c:v>
                </c:pt>
                <c:pt idx="35">
                  <c:v>3798.5714285714284</c:v>
                </c:pt>
                <c:pt idx="36">
                  <c:v>1677.1428571428571</c:v>
                </c:pt>
                <c:pt idx="37">
                  <c:v>4504.2857142857147</c:v>
                </c:pt>
                <c:pt idx="38">
                  <c:v>3108.5714285714284</c:v>
                </c:pt>
                <c:pt idx="39">
                  <c:v>2595.7142857142858</c:v>
                </c:pt>
                <c:pt idx="40">
                  <c:v>1440</c:v>
                </c:pt>
                <c:pt idx="41">
                  <c:v>302.85714285714283</c:v>
                </c:pt>
                <c:pt idx="42">
                  <c:v>524.28571428571433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25302.857142857141</c:v>
                </c:pt>
                <c:pt idx="48">
                  <c:v>12975.714285714286</c:v>
                </c:pt>
                <c:pt idx="49">
                  <c:v>17365.714285714286</c:v>
                </c:pt>
                <c:pt idx="50">
                  <c:v>15490.857142857143</c:v>
                </c:pt>
                <c:pt idx="51">
                  <c:v>13510.571428571429</c:v>
                </c:pt>
                <c:pt idx="52">
                  <c:v>13934.285714285714</c:v>
                </c:pt>
                <c:pt idx="53">
                  <c:v>2825.7142857142858</c:v>
                </c:pt>
                <c:pt idx="54">
                  <c:v>9047.1428571428569</c:v>
                </c:pt>
                <c:pt idx="55">
                  <c:v>7562.8571428571431</c:v>
                </c:pt>
                <c:pt idx="56">
                  <c:v>5540</c:v>
                </c:pt>
                <c:pt idx="57">
                  <c:v>4968.5714285714284</c:v>
                </c:pt>
                <c:pt idx="58">
                  <c:v>4670</c:v>
                </c:pt>
                <c:pt idx="59">
                  <c:v>4215.5714285714284</c:v>
                </c:pt>
                <c:pt idx="60">
                  <c:v>2914.4285714285716</c:v>
                </c:pt>
                <c:pt idx="61">
                  <c:v>2710.8571428571427</c:v>
                </c:pt>
                <c:pt idx="62">
                  <c:v>2780.5714285714284</c:v>
                </c:pt>
                <c:pt idx="63">
                  <c:v>808.57142857142856</c:v>
                </c:pt>
                <c:pt idx="64">
                  <c:v>1681.4285714285713</c:v>
                </c:pt>
                <c:pt idx="65">
                  <c:v>1582.8571428571429</c:v>
                </c:pt>
                <c:pt idx="66">
                  <c:v>1557.1428571428571</c:v>
                </c:pt>
                <c:pt idx="67">
                  <c:v>1296.2857142857142</c:v>
                </c:pt>
                <c:pt idx="68">
                  <c:v>2038</c:v>
                </c:pt>
                <c:pt idx="69">
                  <c:v>2999.2857142857142</c:v>
                </c:pt>
                <c:pt idx="70">
                  <c:v>2148.4285714285716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514.28571428571433</c:v>
                </c:pt>
                <c:pt idx="76">
                  <c:v>20</c:v>
                </c:pt>
                <c:pt idx="77">
                  <c:v>-7.1428571428571432</c:v>
                </c:pt>
                <c:pt idx="78">
                  <c:v>0</c:v>
                </c:pt>
                <c:pt idx="79">
                  <c:v>0</c:v>
                </c:pt>
                <c:pt idx="80">
                  <c:v>11101.428571428571</c:v>
                </c:pt>
                <c:pt idx="81">
                  <c:v>15000</c:v>
                </c:pt>
                <c:pt idx="82">
                  <c:v>12994.285714285714</c:v>
                </c:pt>
                <c:pt idx="83">
                  <c:v>7892.2222222222226</c:v>
                </c:pt>
                <c:pt idx="84">
                  <c:v>11325</c:v>
                </c:pt>
                <c:pt idx="85">
                  <c:v>4141.666666666667</c:v>
                </c:pt>
                <c:pt idx="86">
                  <c:v>0</c:v>
                </c:pt>
                <c:pt idx="87">
                  <c:v>6557.1428571428569</c:v>
                </c:pt>
                <c:pt idx="88">
                  <c:v>5805.7142857142853</c:v>
                </c:pt>
                <c:pt idx="89">
                  <c:v>2562.2857142857142</c:v>
                </c:pt>
                <c:pt idx="90">
                  <c:v>2500</c:v>
                </c:pt>
                <c:pt idx="91">
                  <c:v>2501</c:v>
                </c:pt>
                <c:pt idx="92">
                  <c:v>2502</c:v>
                </c:pt>
                <c:pt idx="93">
                  <c:v>2503</c:v>
                </c:pt>
                <c:pt idx="94">
                  <c:v>2504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1485.625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CE9-4DE3-87B5-5CD9443B282F}"/>
            </c:ext>
          </c:extLst>
        </c:ser>
        <c:ser>
          <c:idx val="3"/>
          <c:order val="3"/>
          <c:tx>
            <c:strRef>
              <c:f>'Data Summary GPD'!$E$3:$E$4</c:f>
              <c:strCache>
                <c:ptCount val="2"/>
                <c:pt idx="0">
                  <c:v>Lower Figtree</c:v>
                </c:pt>
                <c:pt idx="1">
                  <c:v>4 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GPD'!$A$36:$A$139</c:f>
              <c:numCache>
                <c:formatCode>m/d/yyyy</c:formatCode>
                <c:ptCount val="104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  <c:pt idx="96">
                  <c:v>45090</c:v>
                </c:pt>
                <c:pt idx="97">
                  <c:v>45095</c:v>
                </c:pt>
                <c:pt idx="98">
                  <c:v>45111</c:v>
                </c:pt>
                <c:pt idx="99">
                  <c:v>45119</c:v>
                </c:pt>
                <c:pt idx="100">
                  <c:v>45125</c:v>
                </c:pt>
                <c:pt idx="101">
                  <c:v>45132</c:v>
                </c:pt>
                <c:pt idx="102">
                  <c:v>45139</c:v>
                </c:pt>
                <c:pt idx="103">
                  <c:v>45146</c:v>
                </c:pt>
              </c:numCache>
            </c:numRef>
          </c:cat>
          <c:val>
            <c:numRef>
              <c:f>'Data Summary GPD'!$E$36:$E$139</c:f>
              <c:numCache>
                <c:formatCode>#,##0_);[Red]\(#,##0\)</c:formatCode>
                <c:ptCount val="10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3881.5714285714284</c:v>
                </c:pt>
                <c:pt idx="48">
                  <c:v>3685.1428571428573</c:v>
                </c:pt>
                <c:pt idx="49">
                  <c:v>3147.5714285714284</c:v>
                </c:pt>
                <c:pt idx="50">
                  <c:v>14360.857142857143</c:v>
                </c:pt>
                <c:pt idx="51">
                  <c:v>14190.857142857143</c:v>
                </c:pt>
                <c:pt idx="52">
                  <c:v>28014.285714285714</c:v>
                </c:pt>
                <c:pt idx="53">
                  <c:v>16123.428571428571</c:v>
                </c:pt>
                <c:pt idx="54">
                  <c:v>17779.142857142859</c:v>
                </c:pt>
                <c:pt idx="55">
                  <c:v>9564.1428571428569</c:v>
                </c:pt>
                <c:pt idx="56">
                  <c:v>9314.7142857142862</c:v>
                </c:pt>
                <c:pt idx="57">
                  <c:v>5501</c:v>
                </c:pt>
                <c:pt idx="58">
                  <c:v>5817.5714285714284</c:v>
                </c:pt>
                <c:pt idx="59">
                  <c:v>5259.4285714285716</c:v>
                </c:pt>
                <c:pt idx="60">
                  <c:v>15014.285714285714</c:v>
                </c:pt>
                <c:pt idx="61">
                  <c:v>585.85714285714289</c:v>
                </c:pt>
                <c:pt idx="62">
                  <c:v>0</c:v>
                </c:pt>
                <c:pt idx="63">
                  <c:v>4484.4285714285716</c:v>
                </c:pt>
                <c:pt idx="64">
                  <c:v>4511.8571428571431</c:v>
                </c:pt>
                <c:pt idx="65">
                  <c:v>4257.7142857142853</c:v>
                </c:pt>
                <c:pt idx="66">
                  <c:v>4219</c:v>
                </c:pt>
                <c:pt idx="67">
                  <c:v>4300.5714285714284</c:v>
                </c:pt>
                <c:pt idx="68">
                  <c:v>3549.5714285714284</c:v>
                </c:pt>
                <c:pt idx="69">
                  <c:v>2843</c:v>
                </c:pt>
                <c:pt idx="70">
                  <c:v>3008.4285714285716</c:v>
                </c:pt>
                <c:pt idx="71">
                  <c:v>5555.5714285714284</c:v>
                </c:pt>
                <c:pt idx="72">
                  <c:v>1808.8571428571429</c:v>
                </c:pt>
                <c:pt idx="73">
                  <c:v>1762.1428571428571</c:v>
                </c:pt>
                <c:pt idx="74">
                  <c:v>3706.125</c:v>
                </c:pt>
                <c:pt idx="75">
                  <c:v>3000</c:v>
                </c:pt>
                <c:pt idx="76">
                  <c:v>2896.3333333333335</c:v>
                </c:pt>
                <c:pt idx="77">
                  <c:v>11283.571428571429</c:v>
                </c:pt>
                <c:pt idx="78">
                  <c:v>5115.5714285714284</c:v>
                </c:pt>
                <c:pt idx="79">
                  <c:v>1741.1428571428571</c:v>
                </c:pt>
                <c:pt idx="80">
                  <c:v>5606</c:v>
                </c:pt>
                <c:pt idx="81">
                  <c:v>4096.7142857142853</c:v>
                </c:pt>
                <c:pt idx="82">
                  <c:v>4261.5714285714284</c:v>
                </c:pt>
                <c:pt idx="83">
                  <c:v>5313.333333333333</c:v>
                </c:pt>
                <c:pt idx="84">
                  <c:v>4000.1666666666665</c:v>
                </c:pt>
                <c:pt idx="85">
                  <c:v>4711.333333333333</c:v>
                </c:pt>
                <c:pt idx="86">
                  <c:v>0</c:v>
                </c:pt>
                <c:pt idx="87">
                  <c:v>0</c:v>
                </c:pt>
                <c:pt idx="88">
                  <c:v>100.14285714285714</c:v>
                </c:pt>
                <c:pt idx="89">
                  <c:v>1344.2857142857142</c:v>
                </c:pt>
                <c:pt idx="90">
                  <c:v>3107.7142857142858</c:v>
                </c:pt>
                <c:pt idx="91">
                  <c:v>13881</c:v>
                </c:pt>
                <c:pt idx="92">
                  <c:v>3122.1428571428573</c:v>
                </c:pt>
                <c:pt idx="93">
                  <c:v>14000</c:v>
                </c:pt>
                <c:pt idx="94">
                  <c:v>14027.857142857143</c:v>
                </c:pt>
                <c:pt idx="95">
                  <c:v>13904.714285714286</c:v>
                </c:pt>
                <c:pt idx="96">
                  <c:v>14652.428571428571</c:v>
                </c:pt>
                <c:pt idx="97">
                  <c:v>2817.2</c:v>
                </c:pt>
                <c:pt idx="98">
                  <c:v>7628.875</c:v>
                </c:pt>
                <c:pt idx="99">
                  <c:v>2500</c:v>
                </c:pt>
                <c:pt idx="100">
                  <c:v>2147.6666666666665</c:v>
                </c:pt>
                <c:pt idx="101">
                  <c:v>5000</c:v>
                </c:pt>
                <c:pt idx="102">
                  <c:v>5000</c:v>
                </c:pt>
                <c:pt idx="103">
                  <c:v>5626.1428571428569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CE9-4DE3-87B5-5CD9443B282F}"/>
            </c:ext>
          </c:extLst>
        </c:ser>
        <c:ser>
          <c:idx val="4"/>
          <c:order val="4"/>
          <c:tx>
            <c:strRef>
              <c:f>'Data Summary GPD'!$F$3:$F$4</c:f>
              <c:strCache>
                <c:ptCount val="2"/>
                <c:pt idx="0">
                  <c:v>Clove Tree</c:v>
                </c:pt>
                <c:pt idx="1">
                  <c:v>6 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GPD'!$A$36:$A$139</c:f>
              <c:numCache>
                <c:formatCode>m/d/yyyy</c:formatCode>
                <c:ptCount val="104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  <c:pt idx="96">
                  <c:v>45090</c:v>
                </c:pt>
                <c:pt idx="97">
                  <c:v>45095</c:v>
                </c:pt>
                <c:pt idx="98">
                  <c:v>45111</c:v>
                </c:pt>
                <c:pt idx="99">
                  <c:v>45119</c:v>
                </c:pt>
                <c:pt idx="100">
                  <c:v>45125</c:v>
                </c:pt>
                <c:pt idx="101">
                  <c:v>45132</c:v>
                </c:pt>
                <c:pt idx="102">
                  <c:v>45139</c:v>
                </c:pt>
                <c:pt idx="103">
                  <c:v>45146</c:v>
                </c:pt>
              </c:numCache>
            </c:numRef>
          </c:cat>
          <c:val>
            <c:numRef>
              <c:f>'Data Summary GPD'!$F$36:$F$118</c:f>
              <c:numCache>
                <c:formatCode>#,##0_);[Red]\(#,##0\)</c:formatCode>
                <c:ptCount val="83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2788.4285714285716</c:v>
                </c:pt>
                <c:pt idx="74">
                  <c:v>248.875</c:v>
                </c:pt>
                <c:pt idx="75">
                  <c:v>1313</c:v>
                </c:pt>
                <c:pt idx="76">
                  <c:v>1359.1666666666667</c:v>
                </c:pt>
                <c:pt idx="77">
                  <c:v>1135.4285714285713</c:v>
                </c:pt>
                <c:pt idx="78">
                  <c:v>1116.5714285714287</c:v>
                </c:pt>
                <c:pt idx="79">
                  <c:v>885.42857142857144</c:v>
                </c:pt>
                <c:pt idx="80">
                  <c:v>1233.4285714285713</c:v>
                </c:pt>
                <c:pt idx="81">
                  <c:v>495.57142857142856</c:v>
                </c:pt>
                <c:pt idx="82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CE9-4DE3-87B5-5CD9443B282F}"/>
            </c:ext>
          </c:extLst>
        </c:ser>
        <c:ser>
          <c:idx val="5"/>
          <c:order val="5"/>
          <c:tx>
            <c:strRef>
              <c:f>'Data Summary GPD'!$H$3:$H$4</c:f>
              <c:strCache>
                <c:ptCount val="2"/>
                <c:pt idx="0">
                  <c:v>Mid Sweetbay</c:v>
                </c:pt>
                <c:pt idx="1">
                  <c:v>8 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GPD'!$A$36:$A$139</c:f>
              <c:numCache>
                <c:formatCode>m/d/yyyy</c:formatCode>
                <c:ptCount val="104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  <c:pt idx="96">
                  <c:v>45090</c:v>
                </c:pt>
                <c:pt idx="97">
                  <c:v>45095</c:v>
                </c:pt>
                <c:pt idx="98">
                  <c:v>45111</c:v>
                </c:pt>
                <c:pt idx="99">
                  <c:v>45119</c:v>
                </c:pt>
                <c:pt idx="100">
                  <c:v>45125</c:v>
                </c:pt>
                <c:pt idx="101">
                  <c:v>45132</c:v>
                </c:pt>
                <c:pt idx="102">
                  <c:v>45139</c:v>
                </c:pt>
                <c:pt idx="103">
                  <c:v>45146</c:v>
                </c:pt>
              </c:numCache>
            </c:numRef>
          </c:cat>
          <c:val>
            <c:numRef>
              <c:f>'Data Summary GPD'!$H$36:$H$92</c:f>
              <c:numCache>
                <c:formatCode>#,##0_);[Red]\(#,##0\)</c:formatCode>
                <c:ptCount val="5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298.57142857142856</c:v>
                </c:pt>
                <c:pt idx="19">
                  <c:v>1430</c:v>
                </c:pt>
                <c:pt idx="20">
                  <c:v>1401.6666666666667</c:v>
                </c:pt>
                <c:pt idx="21">
                  <c:v>1390</c:v>
                </c:pt>
                <c:pt idx="22">
                  <c:v>1397.1428571428571</c:v>
                </c:pt>
                <c:pt idx="23">
                  <c:v>1036.6666666666667</c:v>
                </c:pt>
                <c:pt idx="24">
                  <c:v>298.57142857142856</c:v>
                </c:pt>
                <c:pt idx="25">
                  <c:v>1430</c:v>
                </c:pt>
                <c:pt idx="26">
                  <c:v>1401.6666666666667</c:v>
                </c:pt>
                <c:pt idx="27">
                  <c:v>1390</c:v>
                </c:pt>
                <c:pt idx="28">
                  <c:v>1397.1428571428571</c:v>
                </c:pt>
                <c:pt idx="29">
                  <c:v>570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7600</c:v>
                </c:pt>
                <c:pt idx="35">
                  <c:v>8881.4285714285706</c:v>
                </c:pt>
                <c:pt idx="36">
                  <c:v>577.14285714285711</c:v>
                </c:pt>
                <c:pt idx="37">
                  <c:v>4485.7142857142853</c:v>
                </c:pt>
                <c:pt idx="38">
                  <c:v>4471.4285714285716</c:v>
                </c:pt>
                <c:pt idx="39">
                  <c:v>4252.8571428571431</c:v>
                </c:pt>
                <c:pt idx="40">
                  <c:v>1427.1428571428571</c:v>
                </c:pt>
                <c:pt idx="41">
                  <c:v>467.14285714285717</c:v>
                </c:pt>
                <c:pt idx="42">
                  <c:v>468.57142857142856</c:v>
                </c:pt>
                <c:pt idx="43">
                  <c:v>1235.7142857142858</c:v>
                </c:pt>
                <c:pt idx="44">
                  <c:v>1540</c:v>
                </c:pt>
                <c:pt idx="45">
                  <c:v>1290</c:v>
                </c:pt>
                <c:pt idx="46">
                  <c:v>2117.1428571428573</c:v>
                </c:pt>
                <c:pt idx="47">
                  <c:v>897.14285714285711</c:v>
                </c:pt>
                <c:pt idx="48">
                  <c:v>1457.1428571428571</c:v>
                </c:pt>
                <c:pt idx="49">
                  <c:v>1440</c:v>
                </c:pt>
                <c:pt idx="50">
                  <c:v>1230</c:v>
                </c:pt>
                <c:pt idx="51">
                  <c:v>327.14285714285717</c:v>
                </c:pt>
                <c:pt idx="52">
                  <c:v>590</c:v>
                </c:pt>
                <c:pt idx="53">
                  <c:v>18.571428571428573</c:v>
                </c:pt>
                <c:pt idx="54">
                  <c:v>274.28571428571428</c:v>
                </c:pt>
                <c:pt idx="55">
                  <c:v>422.85714285714283</c:v>
                </c:pt>
                <c:pt idx="56">
                  <c:v>371.42857142857144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CE9-4DE3-87B5-5CD9443B282F}"/>
            </c:ext>
          </c:extLst>
        </c:ser>
        <c:ser>
          <c:idx val="6"/>
          <c:order val="6"/>
          <c:tx>
            <c:strRef>
              <c:f>'Data Summary GPD'!$J$3:$J$4</c:f>
              <c:strCache>
                <c:ptCount val="2"/>
                <c:pt idx="0">
                  <c:v>Beanfield</c:v>
                </c:pt>
                <c:pt idx="1">
                  <c:v>11 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GPD'!$A$36:$A$139</c:f>
              <c:numCache>
                <c:formatCode>m/d/yyyy</c:formatCode>
                <c:ptCount val="104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  <c:pt idx="96">
                  <c:v>45090</c:v>
                </c:pt>
                <c:pt idx="97">
                  <c:v>45095</c:v>
                </c:pt>
                <c:pt idx="98">
                  <c:v>45111</c:v>
                </c:pt>
                <c:pt idx="99">
                  <c:v>45119</c:v>
                </c:pt>
                <c:pt idx="100">
                  <c:v>45125</c:v>
                </c:pt>
                <c:pt idx="101">
                  <c:v>45132</c:v>
                </c:pt>
                <c:pt idx="102">
                  <c:v>45139</c:v>
                </c:pt>
                <c:pt idx="103">
                  <c:v>45146</c:v>
                </c:pt>
              </c:numCache>
            </c:numRef>
          </c:cat>
          <c:val>
            <c:numRef>
              <c:f>'Data Summary GPD'!#REF!</c:f>
              <c:numCache>
                <c:formatCode>General</c:formatCode>
                <c:ptCount val="57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CE9-4DE3-87B5-5CD9443B282F}"/>
            </c:ext>
          </c:extLst>
        </c:ser>
        <c:ser>
          <c:idx val="7"/>
          <c:order val="7"/>
          <c:tx>
            <c:strRef>
              <c:f>'Data Summary GPD'!$K$3:$K$4</c:f>
              <c:strCache>
                <c:ptCount val="2"/>
                <c:pt idx="0">
                  <c:v>upper Gingerroot</c:v>
                </c:pt>
                <c:pt idx="1">
                  <c:v>12 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GPD'!$A$36:$A$139</c:f>
              <c:numCache>
                <c:formatCode>m/d/yyyy</c:formatCode>
                <c:ptCount val="104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  <c:pt idx="96">
                  <c:v>45090</c:v>
                </c:pt>
                <c:pt idx="97">
                  <c:v>45095</c:v>
                </c:pt>
                <c:pt idx="98">
                  <c:v>45111</c:v>
                </c:pt>
                <c:pt idx="99">
                  <c:v>45119</c:v>
                </c:pt>
                <c:pt idx="100">
                  <c:v>45125</c:v>
                </c:pt>
                <c:pt idx="101">
                  <c:v>45132</c:v>
                </c:pt>
                <c:pt idx="102">
                  <c:v>45139</c:v>
                </c:pt>
                <c:pt idx="103">
                  <c:v>45146</c:v>
                </c:pt>
              </c:numCache>
            </c:numRef>
          </c:cat>
          <c:val>
            <c:numRef>
              <c:f>'Data Summary GPD'!$J$34:$J$36</c:f>
              <c:numCache>
                <c:formatCode>#,##0_);[Red]\(#,##0\)</c:formatCode>
                <c:ptCount val="3"/>
                <c:pt idx="0">
                  <c:v>8761.4285714285706</c:v>
                </c:pt>
                <c:pt idx="1">
                  <c:v>9815.7142857142862</c:v>
                </c:pt>
                <c:pt idx="2">
                  <c:v>9169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CE9-4DE3-87B5-5CD9443B282F}"/>
            </c:ext>
          </c:extLst>
        </c:ser>
        <c:ser>
          <c:idx val="8"/>
          <c:order val="8"/>
          <c:tx>
            <c:strRef>
              <c:f>'Data Summary GPD'!$K$3:$K$4</c:f>
              <c:strCache>
                <c:ptCount val="2"/>
                <c:pt idx="0">
                  <c:v>upper Gingerroot</c:v>
                </c:pt>
                <c:pt idx="1">
                  <c:v>12 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GPD'!$A$36:$A$139</c:f>
              <c:numCache>
                <c:formatCode>m/d/yyyy</c:formatCode>
                <c:ptCount val="104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  <c:pt idx="96">
                  <c:v>45090</c:v>
                </c:pt>
                <c:pt idx="97">
                  <c:v>45095</c:v>
                </c:pt>
                <c:pt idx="98">
                  <c:v>45111</c:v>
                </c:pt>
                <c:pt idx="99">
                  <c:v>45119</c:v>
                </c:pt>
                <c:pt idx="100">
                  <c:v>45125</c:v>
                </c:pt>
                <c:pt idx="101">
                  <c:v>45132</c:v>
                </c:pt>
                <c:pt idx="102">
                  <c:v>45139</c:v>
                </c:pt>
                <c:pt idx="103">
                  <c:v>45146</c:v>
                </c:pt>
              </c:numCache>
            </c:numRef>
          </c:cat>
          <c:val>
            <c:numRef>
              <c:f>'Data Summary GPD'!$K$36:$K$139</c:f>
              <c:numCache>
                <c:formatCode>#,##0_);[Red]\(#,##0\)</c:formatCode>
                <c:ptCount val="104"/>
                <c:pt idx="0">
                  <c:v>11097.142857142857</c:v>
                </c:pt>
                <c:pt idx="1">
                  <c:v>11584.285714285714</c:v>
                </c:pt>
                <c:pt idx="2">
                  <c:v>11654.285714285714</c:v>
                </c:pt>
                <c:pt idx="3">
                  <c:v>11193.333333333334</c:v>
                </c:pt>
                <c:pt idx="4">
                  <c:v>11056.25</c:v>
                </c:pt>
                <c:pt idx="5">
                  <c:v>11594.285714285714</c:v>
                </c:pt>
                <c:pt idx="6">
                  <c:v>11524.285714285714</c:v>
                </c:pt>
                <c:pt idx="7">
                  <c:v>11527.142857142857</c:v>
                </c:pt>
                <c:pt idx="8">
                  <c:v>10701.428571428571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1928.5714285714287</c:v>
                </c:pt>
                <c:pt idx="13">
                  <c:v>20498.571428571428</c:v>
                </c:pt>
                <c:pt idx="14">
                  <c:v>18972.857142857141</c:v>
                </c:pt>
                <c:pt idx="15">
                  <c:v>14190</c:v>
                </c:pt>
                <c:pt idx="16">
                  <c:v>17531.428571428572</c:v>
                </c:pt>
                <c:pt idx="17">
                  <c:v>17685.714285714286</c:v>
                </c:pt>
                <c:pt idx="18">
                  <c:v>16897.857142857141</c:v>
                </c:pt>
                <c:pt idx="19">
                  <c:v>13086.25</c:v>
                </c:pt>
                <c:pt idx="20">
                  <c:v>20133.333333333332</c:v>
                </c:pt>
                <c:pt idx="21">
                  <c:v>16454.285714285714</c:v>
                </c:pt>
                <c:pt idx="22">
                  <c:v>15795.714285714286</c:v>
                </c:pt>
                <c:pt idx="23">
                  <c:v>16376.428571428571</c:v>
                </c:pt>
                <c:pt idx="24">
                  <c:v>16897.857142857141</c:v>
                </c:pt>
                <c:pt idx="25">
                  <c:v>13086.25</c:v>
                </c:pt>
                <c:pt idx="26">
                  <c:v>20133.333333333332</c:v>
                </c:pt>
                <c:pt idx="27">
                  <c:v>16454.285714285714</c:v>
                </c:pt>
                <c:pt idx="28">
                  <c:v>15795.714285714286</c:v>
                </c:pt>
                <c:pt idx="29">
                  <c:v>14047.142857142857</c:v>
                </c:pt>
                <c:pt idx="30">
                  <c:v>17227.142857142859</c:v>
                </c:pt>
                <c:pt idx="31">
                  <c:v>16504.285714285714</c:v>
                </c:pt>
                <c:pt idx="32">
                  <c:v>17342.857142857141</c:v>
                </c:pt>
                <c:pt idx="33">
                  <c:v>17265.714285714286</c:v>
                </c:pt>
                <c:pt idx="34">
                  <c:v>17342.857142857141</c:v>
                </c:pt>
                <c:pt idx="35">
                  <c:v>17018.571428571428</c:v>
                </c:pt>
                <c:pt idx="36">
                  <c:v>13750</c:v>
                </c:pt>
                <c:pt idx="37">
                  <c:v>0</c:v>
                </c:pt>
                <c:pt idx="38">
                  <c:v>12902.857142857143</c:v>
                </c:pt>
                <c:pt idx="39">
                  <c:v>29344.285714285714</c:v>
                </c:pt>
                <c:pt idx="40">
                  <c:v>27571.428571428572</c:v>
                </c:pt>
                <c:pt idx="41">
                  <c:v>29075.714285714286</c:v>
                </c:pt>
                <c:pt idx="42">
                  <c:v>24934.285714285714</c:v>
                </c:pt>
                <c:pt idx="43">
                  <c:v>25632.857142857141</c:v>
                </c:pt>
                <c:pt idx="44">
                  <c:v>26041.428571428572</c:v>
                </c:pt>
                <c:pt idx="45">
                  <c:v>23461.428571428572</c:v>
                </c:pt>
                <c:pt idx="46">
                  <c:v>21912.857142857141</c:v>
                </c:pt>
                <c:pt idx="47">
                  <c:v>20687.142857142859</c:v>
                </c:pt>
                <c:pt idx="48">
                  <c:v>19594.285714285714</c:v>
                </c:pt>
                <c:pt idx="49">
                  <c:v>19290</c:v>
                </c:pt>
                <c:pt idx="50">
                  <c:v>19357.142857142859</c:v>
                </c:pt>
                <c:pt idx="51">
                  <c:v>19531.428571428572</c:v>
                </c:pt>
                <c:pt idx="52">
                  <c:v>19360</c:v>
                </c:pt>
                <c:pt idx="53">
                  <c:v>19340</c:v>
                </c:pt>
                <c:pt idx="54">
                  <c:v>19187.142857142859</c:v>
                </c:pt>
                <c:pt idx="55">
                  <c:v>19341.428571428572</c:v>
                </c:pt>
                <c:pt idx="56">
                  <c:v>18978.571428571428</c:v>
                </c:pt>
                <c:pt idx="57">
                  <c:v>18292.857142857141</c:v>
                </c:pt>
                <c:pt idx="58">
                  <c:v>2625.7142857142858</c:v>
                </c:pt>
                <c:pt idx="59">
                  <c:v>-771.42857142857144</c:v>
                </c:pt>
                <c:pt idx="60">
                  <c:v>13455.714285714286</c:v>
                </c:pt>
                <c:pt idx="61">
                  <c:v>1742.8571428571429</c:v>
                </c:pt>
                <c:pt idx="62">
                  <c:v>18000</c:v>
                </c:pt>
                <c:pt idx="63">
                  <c:v>18598.571428571428</c:v>
                </c:pt>
                <c:pt idx="64">
                  <c:v>18168.571428571428</c:v>
                </c:pt>
                <c:pt idx="65">
                  <c:v>17432.857142857141</c:v>
                </c:pt>
                <c:pt idx="66">
                  <c:v>17151.428571428572</c:v>
                </c:pt>
                <c:pt idx="67">
                  <c:v>16925</c:v>
                </c:pt>
                <c:pt idx="68">
                  <c:v>16763.571428571428</c:v>
                </c:pt>
                <c:pt idx="69">
                  <c:v>16095.714285714286</c:v>
                </c:pt>
                <c:pt idx="70">
                  <c:v>16331.428571428571</c:v>
                </c:pt>
                <c:pt idx="71">
                  <c:v>15000</c:v>
                </c:pt>
                <c:pt idx="72">
                  <c:v>15000</c:v>
                </c:pt>
                <c:pt idx="73">
                  <c:v>15000</c:v>
                </c:pt>
                <c:pt idx="74">
                  <c:v>23429.375</c:v>
                </c:pt>
                <c:pt idx="75">
                  <c:v>12787.142857142857</c:v>
                </c:pt>
                <c:pt idx="76">
                  <c:v>14306.666666666666</c:v>
                </c:pt>
                <c:pt idx="77">
                  <c:v>14954.285714285714</c:v>
                </c:pt>
                <c:pt idx="78">
                  <c:v>14811.428571428571</c:v>
                </c:pt>
                <c:pt idx="79">
                  <c:v>13055.428571428571</c:v>
                </c:pt>
                <c:pt idx="80">
                  <c:v>14804.571428571429</c:v>
                </c:pt>
                <c:pt idx="81">
                  <c:v>14184.285714285714</c:v>
                </c:pt>
                <c:pt idx="82">
                  <c:v>15832.857142857143</c:v>
                </c:pt>
                <c:pt idx="83">
                  <c:v>13287.777777777777</c:v>
                </c:pt>
                <c:pt idx="84">
                  <c:v>13530.666666666666</c:v>
                </c:pt>
                <c:pt idx="85">
                  <c:v>14571</c:v>
                </c:pt>
                <c:pt idx="86">
                  <c:v>14445.714285714286</c:v>
                </c:pt>
                <c:pt idx="87">
                  <c:v>15924.285714285714</c:v>
                </c:pt>
                <c:pt idx="88">
                  <c:v>15397.142857142857</c:v>
                </c:pt>
                <c:pt idx="89">
                  <c:v>17835.714285714286</c:v>
                </c:pt>
                <c:pt idx="90">
                  <c:v>14340</c:v>
                </c:pt>
                <c:pt idx="91">
                  <c:v>16365.714285714286</c:v>
                </c:pt>
                <c:pt idx="92">
                  <c:v>-12.857142857142858</c:v>
                </c:pt>
                <c:pt idx="93">
                  <c:v>0</c:v>
                </c:pt>
                <c:pt idx="94">
                  <c:v>24501.428571428572</c:v>
                </c:pt>
                <c:pt idx="95">
                  <c:v>19970</c:v>
                </c:pt>
                <c:pt idx="96">
                  <c:v>20515.714285714286</c:v>
                </c:pt>
                <c:pt idx="97">
                  <c:v>25794</c:v>
                </c:pt>
                <c:pt idx="98">
                  <c:v>24469.375</c:v>
                </c:pt>
                <c:pt idx="99">
                  <c:v>26072.5</c:v>
                </c:pt>
                <c:pt idx="100">
                  <c:v>26588.333333333332</c:v>
                </c:pt>
                <c:pt idx="101">
                  <c:v>27642.857142857141</c:v>
                </c:pt>
                <c:pt idx="102">
                  <c:v>27318.571428571428</c:v>
                </c:pt>
                <c:pt idx="103">
                  <c:v>26180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3CE9-4DE3-87B5-5CD9443B282F}"/>
            </c:ext>
          </c:extLst>
        </c:ser>
        <c:ser>
          <c:idx val="9"/>
          <c:order val="9"/>
          <c:tx>
            <c:strRef>
              <c:f>'Data Summary GPD'!$L$3:$L$4</c:f>
              <c:strCache>
                <c:ptCount val="2"/>
                <c:pt idx="0">
                  <c:v>King/Sweetbay</c:v>
                </c:pt>
                <c:pt idx="1">
                  <c:v>13 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GPD'!$A$36:$A$139</c:f>
              <c:numCache>
                <c:formatCode>m/d/yyyy</c:formatCode>
                <c:ptCount val="104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  <c:pt idx="96">
                  <c:v>45090</c:v>
                </c:pt>
                <c:pt idx="97">
                  <c:v>45095</c:v>
                </c:pt>
                <c:pt idx="98">
                  <c:v>45111</c:v>
                </c:pt>
                <c:pt idx="99">
                  <c:v>45119</c:v>
                </c:pt>
                <c:pt idx="100">
                  <c:v>45125</c:v>
                </c:pt>
                <c:pt idx="101">
                  <c:v>45132</c:v>
                </c:pt>
                <c:pt idx="102">
                  <c:v>45139</c:v>
                </c:pt>
                <c:pt idx="103">
                  <c:v>45146</c:v>
                </c:pt>
              </c:numCache>
            </c:numRef>
          </c:cat>
          <c:val>
            <c:numRef>
              <c:f>'Data Summary GPD'!$L$22:$L$134</c:f>
              <c:numCache>
                <c:formatCode>#,##0_);[Red]\(#,##0\)</c:formatCode>
                <c:ptCount val="113"/>
                <c:pt idx="0">
                  <c:v>11301.428571428571</c:v>
                </c:pt>
                <c:pt idx="1">
                  <c:v>10917.142857142857</c:v>
                </c:pt>
                <c:pt idx="2">
                  <c:v>10987.142857142857</c:v>
                </c:pt>
                <c:pt idx="3">
                  <c:v>16585.714285714286</c:v>
                </c:pt>
                <c:pt idx="4">
                  <c:v>5221.4285714285716</c:v>
                </c:pt>
                <c:pt idx="5">
                  <c:v>10864.285714285714</c:v>
                </c:pt>
                <c:pt idx="6">
                  <c:v>9457.1428571428569</c:v>
                </c:pt>
                <c:pt idx="7">
                  <c:v>12191.428571428571</c:v>
                </c:pt>
                <c:pt idx="8">
                  <c:v>9907.1428571428569</c:v>
                </c:pt>
                <c:pt idx="9">
                  <c:v>10275.714285714286</c:v>
                </c:pt>
                <c:pt idx="10">
                  <c:v>12160</c:v>
                </c:pt>
                <c:pt idx="11">
                  <c:v>10778.571428571429</c:v>
                </c:pt>
                <c:pt idx="12">
                  <c:v>10742.857142857143</c:v>
                </c:pt>
                <c:pt idx="13">
                  <c:v>10670</c:v>
                </c:pt>
                <c:pt idx="14">
                  <c:v>10645.714285714286</c:v>
                </c:pt>
                <c:pt idx="15">
                  <c:v>10048.571428571429</c:v>
                </c:pt>
                <c:pt idx="16">
                  <c:v>11185.714285714286</c:v>
                </c:pt>
                <c:pt idx="17">
                  <c:v>10556.666666666666</c:v>
                </c:pt>
                <c:pt idx="18">
                  <c:v>10556.25</c:v>
                </c:pt>
                <c:pt idx="19">
                  <c:v>10254.285714285714</c:v>
                </c:pt>
                <c:pt idx="20">
                  <c:v>9835.7142857142862</c:v>
                </c:pt>
                <c:pt idx="21">
                  <c:v>9791.4285714285706</c:v>
                </c:pt>
                <c:pt idx="22">
                  <c:v>9871.4285714285706</c:v>
                </c:pt>
                <c:pt idx="23">
                  <c:v>9515.7142857142862</c:v>
                </c:pt>
                <c:pt idx="24">
                  <c:v>9998.5714285714294</c:v>
                </c:pt>
                <c:pt idx="25">
                  <c:v>9702.8571428571431</c:v>
                </c:pt>
                <c:pt idx="26">
                  <c:v>9748.5714285714294</c:v>
                </c:pt>
                <c:pt idx="27">
                  <c:v>10434.285714285714</c:v>
                </c:pt>
                <c:pt idx="28">
                  <c:v>11125.714285714286</c:v>
                </c:pt>
                <c:pt idx="29">
                  <c:v>8025.7142857142853</c:v>
                </c:pt>
                <c:pt idx="30">
                  <c:v>9997.1428571428569</c:v>
                </c:pt>
                <c:pt idx="31">
                  <c:v>10087.142857142857</c:v>
                </c:pt>
                <c:pt idx="32">
                  <c:v>9845</c:v>
                </c:pt>
                <c:pt idx="33">
                  <c:v>7271.25</c:v>
                </c:pt>
                <c:pt idx="34">
                  <c:v>12960</c:v>
                </c:pt>
                <c:pt idx="35">
                  <c:v>9712.8571428571431</c:v>
                </c:pt>
                <c:pt idx="36">
                  <c:v>10105.714285714286</c:v>
                </c:pt>
                <c:pt idx="37">
                  <c:v>9821.1904761904771</c:v>
                </c:pt>
                <c:pt idx="38">
                  <c:v>9845</c:v>
                </c:pt>
                <c:pt idx="39">
                  <c:v>7271.25</c:v>
                </c:pt>
                <c:pt idx="40">
                  <c:v>12960</c:v>
                </c:pt>
                <c:pt idx="41">
                  <c:v>9712.8571428571431</c:v>
                </c:pt>
                <c:pt idx="42">
                  <c:v>10105.714285714286</c:v>
                </c:pt>
                <c:pt idx="43">
                  <c:v>2838.5714285714284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2888.1428571428573</c:v>
                </c:pt>
                <c:pt idx="49">
                  <c:v>9184.4285714285706</c:v>
                </c:pt>
                <c:pt idx="50">
                  <c:v>14065.142857142857</c:v>
                </c:pt>
                <c:pt idx="51">
                  <c:v>14014.142857142857</c:v>
                </c:pt>
                <c:pt idx="52">
                  <c:v>14206.428571428571</c:v>
                </c:pt>
                <c:pt idx="53">
                  <c:v>13698.428571428571</c:v>
                </c:pt>
                <c:pt idx="54">
                  <c:v>13675.285714285714</c:v>
                </c:pt>
                <c:pt idx="55">
                  <c:v>13610</c:v>
                </c:pt>
                <c:pt idx="56">
                  <c:v>13589.714285714286</c:v>
                </c:pt>
                <c:pt idx="57">
                  <c:v>13212.142857142857</c:v>
                </c:pt>
                <c:pt idx="58">
                  <c:v>13770.142857142857</c:v>
                </c:pt>
                <c:pt idx="59">
                  <c:v>13373.428571428571</c:v>
                </c:pt>
                <c:pt idx="60">
                  <c:v>13422.857142857143</c:v>
                </c:pt>
                <c:pt idx="61">
                  <c:v>13753</c:v>
                </c:pt>
                <c:pt idx="62">
                  <c:v>13195.142857142857</c:v>
                </c:pt>
                <c:pt idx="63">
                  <c:v>13093.857142857143</c:v>
                </c:pt>
                <c:pt idx="64">
                  <c:v>12975.571428571429</c:v>
                </c:pt>
                <c:pt idx="65">
                  <c:v>13487.571428571429</c:v>
                </c:pt>
                <c:pt idx="66">
                  <c:v>13438.571428571429</c:v>
                </c:pt>
                <c:pt idx="67">
                  <c:v>13490.571428571429</c:v>
                </c:pt>
                <c:pt idx="68">
                  <c:v>13436.428571428571</c:v>
                </c:pt>
                <c:pt idx="69">
                  <c:v>13438.714285714286</c:v>
                </c:pt>
                <c:pt idx="70">
                  <c:v>13174.714285714286</c:v>
                </c:pt>
                <c:pt idx="71">
                  <c:v>11885.571428571429</c:v>
                </c:pt>
                <c:pt idx="72">
                  <c:v>14376.142857142857</c:v>
                </c:pt>
                <c:pt idx="73">
                  <c:v>13578.285714285714</c:v>
                </c:pt>
                <c:pt idx="74">
                  <c:v>13348</c:v>
                </c:pt>
                <c:pt idx="75">
                  <c:v>13624.428571428571</c:v>
                </c:pt>
                <c:pt idx="76">
                  <c:v>4228</c:v>
                </c:pt>
                <c:pt idx="77">
                  <c:v>0</c:v>
                </c:pt>
                <c:pt idx="78">
                  <c:v>0</c:v>
                </c:pt>
                <c:pt idx="79">
                  <c:v>5752.8571428571431</c:v>
                </c:pt>
                <c:pt idx="80">
                  <c:v>0</c:v>
                </c:pt>
                <c:pt idx="81">
                  <c:v>7868.2857142857147</c:v>
                </c:pt>
                <c:pt idx="82">
                  <c:v>13589</c:v>
                </c:pt>
                <c:pt idx="83">
                  <c:v>12871.428571428571</c:v>
                </c:pt>
                <c:pt idx="84">
                  <c:v>13111</c:v>
                </c:pt>
                <c:pt idx="85">
                  <c:v>13162.142857142857</c:v>
                </c:pt>
                <c:pt idx="86">
                  <c:v>12864.285714285714</c:v>
                </c:pt>
                <c:pt idx="87">
                  <c:v>10283.571428571429</c:v>
                </c:pt>
                <c:pt idx="88">
                  <c:v>15495.375</c:v>
                </c:pt>
                <c:pt idx="89">
                  <c:v>11145</c:v>
                </c:pt>
                <c:pt idx="90">
                  <c:v>11716.166666666666</c:v>
                </c:pt>
                <c:pt idx="91">
                  <c:v>15880.857142857143</c:v>
                </c:pt>
                <c:pt idx="92">
                  <c:v>10655</c:v>
                </c:pt>
                <c:pt idx="93">
                  <c:v>9579.2857142857138</c:v>
                </c:pt>
                <c:pt idx="94">
                  <c:v>12992.571428571429</c:v>
                </c:pt>
                <c:pt idx="95">
                  <c:v>12506.571428571429</c:v>
                </c:pt>
                <c:pt idx="96">
                  <c:v>13422.142857142857</c:v>
                </c:pt>
                <c:pt idx="97">
                  <c:v>12900.888888888889</c:v>
                </c:pt>
                <c:pt idx="98">
                  <c:v>16982.5</c:v>
                </c:pt>
                <c:pt idx="99">
                  <c:v>9383.6666666666661</c:v>
                </c:pt>
                <c:pt idx="100">
                  <c:v>12746.428571428571</c:v>
                </c:pt>
                <c:pt idx="101">
                  <c:v>13690.142857142857</c:v>
                </c:pt>
                <c:pt idx="102">
                  <c:v>13631.714285714286</c:v>
                </c:pt>
                <c:pt idx="103">
                  <c:v>5652.7142857142853</c:v>
                </c:pt>
                <c:pt idx="104">
                  <c:v>12191.571428571429</c:v>
                </c:pt>
                <c:pt idx="105">
                  <c:v>13676</c:v>
                </c:pt>
                <c:pt idx="106">
                  <c:v>11413.571428571429</c:v>
                </c:pt>
                <c:pt idx="107">
                  <c:v>12934.428571428571</c:v>
                </c:pt>
                <c:pt idx="108">
                  <c:v>13414.857142857143</c:v>
                </c:pt>
                <c:pt idx="109">
                  <c:v>11284.571428571429</c:v>
                </c:pt>
                <c:pt idx="110">
                  <c:v>13897.571428571429</c:v>
                </c:pt>
                <c:pt idx="111">
                  <c:v>13702.8</c:v>
                </c:pt>
                <c:pt idx="112">
                  <c:v>13699.4375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3CE9-4DE3-87B5-5CD9443B282F}"/>
            </c:ext>
          </c:extLst>
        </c:ser>
        <c:ser>
          <c:idx val="10"/>
          <c:order val="10"/>
          <c:tx>
            <c:strRef>
              <c:f>'Data Summary GPD'!$M$3:$M$4</c:f>
              <c:strCache>
                <c:ptCount val="2"/>
                <c:pt idx="0">
                  <c:v>Narcissa/Vanderlip</c:v>
                </c:pt>
                <c:pt idx="1">
                  <c:v>15 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GPD'!$A$36:$A$139</c:f>
              <c:numCache>
                <c:formatCode>m/d/yyyy</c:formatCode>
                <c:ptCount val="104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  <c:pt idx="96">
                  <c:v>45090</c:v>
                </c:pt>
                <c:pt idx="97">
                  <c:v>45095</c:v>
                </c:pt>
                <c:pt idx="98">
                  <c:v>45111</c:v>
                </c:pt>
                <c:pt idx="99">
                  <c:v>45119</c:v>
                </c:pt>
                <c:pt idx="100">
                  <c:v>45125</c:v>
                </c:pt>
                <c:pt idx="101">
                  <c:v>45132</c:v>
                </c:pt>
                <c:pt idx="102">
                  <c:v>45139</c:v>
                </c:pt>
                <c:pt idx="103">
                  <c:v>45146</c:v>
                </c:pt>
              </c:numCache>
            </c:numRef>
          </c:cat>
          <c:val>
            <c:numRef>
              <c:f>'Data Summary GPD'!$M$36:$M$139</c:f>
              <c:numCache>
                <c:formatCode>#,##0_);[Red]\(#,##0\)</c:formatCode>
                <c:ptCount val="104"/>
                <c:pt idx="0">
                  <c:v>2872.8571428571427</c:v>
                </c:pt>
                <c:pt idx="1">
                  <c:v>3734.2857142857142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13144.285714285714</c:v>
                </c:pt>
                <c:pt idx="7">
                  <c:v>13248.571428571429</c:v>
                </c:pt>
                <c:pt idx="8">
                  <c:v>13381.428571428571</c:v>
                </c:pt>
                <c:pt idx="9">
                  <c:v>13247.142857142857</c:v>
                </c:pt>
                <c:pt idx="10">
                  <c:v>13108.571428571429</c:v>
                </c:pt>
                <c:pt idx="11">
                  <c:v>12977.142857142857</c:v>
                </c:pt>
                <c:pt idx="12">
                  <c:v>11181.428571428571</c:v>
                </c:pt>
                <c:pt idx="13">
                  <c:v>10000</c:v>
                </c:pt>
                <c:pt idx="14">
                  <c:v>18945.571428571428</c:v>
                </c:pt>
                <c:pt idx="15">
                  <c:v>1510</c:v>
                </c:pt>
                <c:pt idx="16">
                  <c:v>1779.5714285714287</c:v>
                </c:pt>
                <c:pt idx="17">
                  <c:v>1750.1428571428571</c:v>
                </c:pt>
                <c:pt idx="18">
                  <c:v>1786.1428571428571</c:v>
                </c:pt>
                <c:pt idx="19">
                  <c:v>2404.5</c:v>
                </c:pt>
                <c:pt idx="20">
                  <c:v>15472.333333333334</c:v>
                </c:pt>
                <c:pt idx="21">
                  <c:v>13292</c:v>
                </c:pt>
                <c:pt idx="22">
                  <c:v>0</c:v>
                </c:pt>
                <c:pt idx="23">
                  <c:v>5479.0476190476193</c:v>
                </c:pt>
                <c:pt idx="24">
                  <c:v>1786.1428571428571</c:v>
                </c:pt>
                <c:pt idx="25">
                  <c:v>2404.5</c:v>
                </c:pt>
                <c:pt idx="26">
                  <c:v>15472.333333333334</c:v>
                </c:pt>
                <c:pt idx="27">
                  <c:v>13292</c:v>
                </c:pt>
                <c:pt idx="28">
                  <c:v>0</c:v>
                </c:pt>
                <c:pt idx="29">
                  <c:v>10369.428571428571</c:v>
                </c:pt>
                <c:pt idx="30">
                  <c:v>21339.714285714286</c:v>
                </c:pt>
                <c:pt idx="31">
                  <c:v>9467.1428571428569</c:v>
                </c:pt>
                <c:pt idx="32">
                  <c:v>14610.571428571429</c:v>
                </c:pt>
                <c:pt idx="33">
                  <c:v>7789</c:v>
                </c:pt>
                <c:pt idx="34">
                  <c:v>11133.857142857143</c:v>
                </c:pt>
                <c:pt idx="35">
                  <c:v>11659.857142857143</c:v>
                </c:pt>
                <c:pt idx="36">
                  <c:v>11625.857142857143</c:v>
                </c:pt>
                <c:pt idx="37">
                  <c:v>11659.571428571429</c:v>
                </c:pt>
                <c:pt idx="38">
                  <c:v>6035</c:v>
                </c:pt>
                <c:pt idx="39">
                  <c:v>951.42857142857144</c:v>
                </c:pt>
                <c:pt idx="40">
                  <c:v>5.1428571428571432</c:v>
                </c:pt>
                <c:pt idx="41">
                  <c:v>-5.1428571428571432</c:v>
                </c:pt>
                <c:pt idx="42">
                  <c:v>7885.1428571428569</c:v>
                </c:pt>
                <c:pt idx="43">
                  <c:v>8500</c:v>
                </c:pt>
                <c:pt idx="44">
                  <c:v>8581.5714285714294</c:v>
                </c:pt>
                <c:pt idx="45">
                  <c:v>8101</c:v>
                </c:pt>
                <c:pt idx="46">
                  <c:v>8134.4285714285716</c:v>
                </c:pt>
                <c:pt idx="47">
                  <c:v>8300.2857142857138</c:v>
                </c:pt>
                <c:pt idx="48">
                  <c:v>8093</c:v>
                </c:pt>
                <c:pt idx="49">
                  <c:v>8280.1428571428569</c:v>
                </c:pt>
                <c:pt idx="50">
                  <c:v>7052.5714285714284</c:v>
                </c:pt>
                <c:pt idx="51">
                  <c:v>0</c:v>
                </c:pt>
                <c:pt idx="52">
                  <c:v>0</c:v>
                </c:pt>
                <c:pt idx="53">
                  <c:v>1092.1428571428571</c:v>
                </c:pt>
                <c:pt idx="54">
                  <c:v>2026</c:v>
                </c:pt>
                <c:pt idx="55">
                  <c:v>14869.285714285714</c:v>
                </c:pt>
                <c:pt idx="56">
                  <c:v>8160.4285714285716</c:v>
                </c:pt>
                <c:pt idx="57">
                  <c:v>7903.5714285714284</c:v>
                </c:pt>
                <c:pt idx="58">
                  <c:v>8095.1428571428569</c:v>
                </c:pt>
                <c:pt idx="59">
                  <c:v>8300.8571428571431</c:v>
                </c:pt>
                <c:pt idx="60">
                  <c:v>8108.1428571428569</c:v>
                </c:pt>
                <c:pt idx="61">
                  <c:v>8054.4285714285716</c:v>
                </c:pt>
                <c:pt idx="62">
                  <c:v>7876.7142857142853</c:v>
                </c:pt>
                <c:pt idx="63">
                  <c:v>8047.5714285714284</c:v>
                </c:pt>
                <c:pt idx="64">
                  <c:v>8073.4285714285716</c:v>
                </c:pt>
                <c:pt idx="65">
                  <c:v>8055.5714285714284</c:v>
                </c:pt>
                <c:pt idx="66">
                  <c:v>8142.2857142857147</c:v>
                </c:pt>
                <c:pt idx="67">
                  <c:v>8117.5714285714284</c:v>
                </c:pt>
                <c:pt idx="68">
                  <c:v>8244.2857142857138</c:v>
                </c:pt>
                <c:pt idx="69">
                  <c:v>8062.4285714285716</c:v>
                </c:pt>
                <c:pt idx="70">
                  <c:v>8143.7142857142853</c:v>
                </c:pt>
                <c:pt idx="71">
                  <c:v>8263</c:v>
                </c:pt>
                <c:pt idx="72">
                  <c:v>7998.7142857142853</c:v>
                </c:pt>
                <c:pt idx="73">
                  <c:v>4211.4285714285716</c:v>
                </c:pt>
                <c:pt idx="74">
                  <c:v>11516</c:v>
                </c:pt>
                <c:pt idx="75">
                  <c:v>6971.4285714285716</c:v>
                </c:pt>
                <c:pt idx="76">
                  <c:v>5126</c:v>
                </c:pt>
                <c:pt idx="77">
                  <c:v>0</c:v>
                </c:pt>
                <c:pt idx="78">
                  <c:v>2344.2857142857142</c:v>
                </c:pt>
                <c:pt idx="79">
                  <c:v>5421.8571428571431</c:v>
                </c:pt>
                <c:pt idx="80">
                  <c:v>7598</c:v>
                </c:pt>
                <c:pt idx="81">
                  <c:v>7382.7142857142853</c:v>
                </c:pt>
                <c:pt idx="82">
                  <c:v>8010.7142857142853</c:v>
                </c:pt>
                <c:pt idx="83">
                  <c:v>7473.2222222222226</c:v>
                </c:pt>
                <c:pt idx="84">
                  <c:v>7734.5</c:v>
                </c:pt>
                <c:pt idx="85">
                  <c:v>7451.166666666667</c:v>
                </c:pt>
                <c:pt idx="86">
                  <c:v>7059.8571428571431</c:v>
                </c:pt>
                <c:pt idx="87">
                  <c:v>7520.2857142857147</c:v>
                </c:pt>
                <c:pt idx="88">
                  <c:v>7247.8571428571431</c:v>
                </c:pt>
                <c:pt idx="89">
                  <c:v>8146.4285714285716</c:v>
                </c:pt>
                <c:pt idx="90">
                  <c:v>6258.7142857142853</c:v>
                </c:pt>
                <c:pt idx="91">
                  <c:v>7307.7142857142853</c:v>
                </c:pt>
                <c:pt idx="92">
                  <c:v>6412.4285714285716</c:v>
                </c:pt>
                <c:pt idx="93">
                  <c:v>7418.8571428571431</c:v>
                </c:pt>
                <c:pt idx="94">
                  <c:v>7599.4285714285716</c:v>
                </c:pt>
                <c:pt idx="95">
                  <c:v>6281.1428571428569</c:v>
                </c:pt>
                <c:pt idx="96">
                  <c:v>7576</c:v>
                </c:pt>
                <c:pt idx="97">
                  <c:v>7483.8</c:v>
                </c:pt>
                <c:pt idx="98">
                  <c:v>7470.4375</c:v>
                </c:pt>
                <c:pt idx="99">
                  <c:v>7430.625</c:v>
                </c:pt>
                <c:pt idx="100">
                  <c:v>7354.166666666667</c:v>
                </c:pt>
                <c:pt idx="101">
                  <c:v>7436.5714285714284</c:v>
                </c:pt>
                <c:pt idx="102">
                  <c:v>7837.4285714285716</c:v>
                </c:pt>
                <c:pt idx="103">
                  <c:v>7522.1428571428569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3CE9-4DE3-87B5-5CD9443B282F}"/>
            </c:ext>
          </c:extLst>
        </c:ser>
        <c:ser>
          <c:idx val="11"/>
          <c:order val="11"/>
          <c:tx>
            <c:strRef>
              <c:f>'Data Summary GPD'!$N$3:$N$4</c:f>
              <c:strCache>
                <c:ptCount val="2"/>
                <c:pt idx="0">
                  <c:v>Petak/Sweetbay</c:v>
                </c:pt>
                <c:pt idx="1">
                  <c:v>16 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GPD'!$A$36:$A$139</c:f>
              <c:numCache>
                <c:formatCode>m/d/yyyy</c:formatCode>
                <c:ptCount val="104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  <c:pt idx="96">
                  <c:v>45090</c:v>
                </c:pt>
                <c:pt idx="97">
                  <c:v>45095</c:v>
                </c:pt>
                <c:pt idx="98">
                  <c:v>45111</c:v>
                </c:pt>
                <c:pt idx="99">
                  <c:v>45119</c:v>
                </c:pt>
                <c:pt idx="100">
                  <c:v>45125</c:v>
                </c:pt>
                <c:pt idx="101">
                  <c:v>45132</c:v>
                </c:pt>
                <c:pt idx="102">
                  <c:v>45139</c:v>
                </c:pt>
                <c:pt idx="103">
                  <c:v>45146</c:v>
                </c:pt>
              </c:numCache>
            </c:numRef>
          </c:cat>
          <c:val>
            <c:numRef>
              <c:f>'Data Summary GPD'!$N$36:$N$139</c:f>
              <c:numCache>
                <c:formatCode>#,##0_);[Red]\(#,##0\)</c:formatCode>
                <c:ptCount val="104"/>
                <c:pt idx="0">
                  <c:v>14542.857142857143</c:v>
                </c:pt>
                <c:pt idx="1">
                  <c:v>17467.142857142859</c:v>
                </c:pt>
                <c:pt idx="2">
                  <c:v>4534.2857142857147</c:v>
                </c:pt>
                <c:pt idx="3">
                  <c:v>10021.666666666666</c:v>
                </c:pt>
                <c:pt idx="4">
                  <c:v>8560</c:v>
                </c:pt>
                <c:pt idx="5">
                  <c:v>10907.142857142857</c:v>
                </c:pt>
                <c:pt idx="6">
                  <c:v>13442.857142857143</c:v>
                </c:pt>
                <c:pt idx="7">
                  <c:v>12765.714285714286</c:v>
                </c:pt>
                <c:pt idx="8">
                  <c:v>13131.428571428571</c:v>
                </c:pt>
                <c:pt idx="9">
                  <c:v>13328.571428571429</c:v>
                </c:pt>
                <c:pt idx="10">
                  <c:v>13350</c:v>
                </c:pt>
                <c:pt idx="11">
                  <c:v>13247.142857142857</c:v>
                </c:pt>
                <c:pt idx="12">
                  <c:v>13332.857142857143</c:v>
                </c:pt>
                <c:pt idx="13">
                  <c:v>14394.285714285714</c:v>
                </c:pt>
                <c:pt idx="14">
                  <c:v>14035.714285714286</c:v>
                </c:pt>
                <c:pt idx="15">
                  <c:v>5850</c:v>
                </c:pt>
                <c:pt idx="16">
                  <c:v>6590</c:v>
                </c:pt>
                <c:pt idx="17">
                  <c:v>7081.4285714285716</c:v>
                </c:pt>
                <c:pt idx="18">
                  <c:v>9236.4285714285706</c:v>
                </c:pt>
                <c:pt idx="19">
                  <c:v>9235</c:v>
                </c:pt>
                <c:pt idx="20">
                  <c:v>8160</c:v>
                </c:pt>
                <c:pt idx="21">
                  <c:v>12240</c:v>
                </c:pt>
                <c:pt idx="22">
                  <c:v>5170</c:v>
                </c:pt>
                <c:pt idx="23">
                  <c:v>8905.2380952380954</c:v>
                </c:pt>
                <c:pt idx="24">
                  <c:v>9236.4285714285706</c:v>
                </c:pt>
                <c:pt idx="25">
                  <c:v>9235</c:v>
                </c:pt>
                <c:pt idx="26">
                  <c:v>8160</c:v>
                </c:pt>
                <c:pt idx="27">
                  <c:v>12240</c:v>
                </c:pt>
                <c:pt idx="28">
                  <c:v>5170</c:v>
                </c:pt>
                <c:pt idx="29">
                  <c:v>6941.4285714285716</c:v>
                </c:pt>
                <c:pt idx="30">
                  <c:v>8801.4285714285706</c:v>
                </c:pt>
                <c:pt idx="31">
                  <c:v>9518.5714285714294</c:v>
                </c:pt>
                <c:pt idx="32">
                  <c:v>11954.285714285714</c:v>
                </c:pt>
                <c:pt idx="33">
                  <c:v>9125.7142857142862</c:v>
                </c:pt>
                <c:pt idx="34">
                  <c:v>8264.2857142857138</c:v>
                </c:pt>
                <c:pt idx="35">
                  <c:v>13804.285714285714</c:v>
                </c:pt>
                <c:pt idx="36">
                  <c:v>7061.4285714285716</c:v>
                </c:pt>
                <c:pt idx="37">
                  <c:v>9941.4285714285706</c:v>
                </c:pt>
                <c:pt idx="38">
                  <c:v>11528.571428571429</c:v>
                </c:pt>
                <c:pt idx="39">
                  <c:v>10561.428571428571</c:v>
                </c:pt>
                <c:pt idx="40">
                  <c:v>9595.7142857142862</c:v>
                </c:pt>
                <c:pt idx="41">
                  <c:v>4777.1428571428569</c:v>
                </c:pt>
                <c:pt idx="42">
                  <c:v>7344.2857142857147</c:v>
                </c:pt>
                <c:pt idx="43">
                  <c:v>14935.714285714286</c:v>
                </c:pt>
                <c:pt idx="44">
                  <c:v>17581.428571428572</c:v>
                </c:pt>
                <c:pt idx="45">
                  <c:v>2347.1428571428573</c:v>
                </c:pt>
                <c:pt idx="46">
                  <c:v>30008.571428571428</c:v>
                </c:pt>
                <c:pt idx="47">
                  <c:v>17138.571428571428</c:v>
                </c:pt>
                <c:pt idx="48">
                  <c:v>16601.428571428572</c:v>
                </c:pt>
                <c:pt idx="49">
                  <c:v>3122.8571428571427</c:v>
                </c:pt>
                <c:pt idx="50">
                  <c:v>-14.285714285714286</c:v>
                </c:pt>
                <c:pt idx="51">
                  <c:v>0</c:v>
                </c:pt>
                <c:pt idx="52">
                  <c:v>0</c:v>
                </c:pt>
                <c:pt idx="53">
                  <c:v>16271.428571428571</c:v>
                </c:pt>
                <c:pt idx="54">
                  <c:v>26520</c:v>
                </c:pt>
                <c:pt idx="55">
                  <c:v>21792.857142857141</c:v>
                </c:pt>
                <c:pt idx="56">
                  <c:v>5877.1428571428569</c:v>
                </c:pt>
                <c:pt idx="57">
                  <c:v>22558.571428571428</c:v>
                </c:pt>
                <c:pt idx="58">
                  <c:v>23425.714285714286</c:v>
                </c:pt>
                <c:pt idx="59">
                  <c:v>24275.714285714286</c:v>
                </c:pt>
                <c:pt idx="60">
                  <c:v>20134.285714285714</c:v>
                </c:pt>
                <c:pt idx="61">
                  <c:v>27425.428571428572</c:v>
                </c:pt>
                <c:pt idx="62">
                  <c:v>13043.142857142857</c:v>
                </c:pt>
                <c:pt idx="63">
                  <c:v>20281.428571428572</c:v>
                </c:pt>
                <c:pt idx="64">
                  <c:v>11782.857142857143</c:v>
                </c:pt>
                <c:pt idx="65">
                  <c:v>18527.142857142859</c:v>
                </c:pt>
                <c:pt idx="66">
                  <c:v>22342.857142857141</c:v>
                </c:pt>
                <c:pt idx="67">
                  <c:v>17676.428571428572</c:v>
                </c:pt>
                <c:pt idx="68">
                  <c:v>14310.714285714286</c:v>
                </c:pt>
                <c:pt idx="69">
                  <c:v>13166.714285714286</c:v>
                </c:pt>
                <c:pt idx="70">
                  <c:v>16139.714285714286</c:v>
                </c:pt>
                <c:pt idx="71">
                  <c:v>14403.428571428571</c:v>
                </c:pt>
                <c:pt idx="72">
                  <c:v>34643</c:v>
                </c:pt>
                <c:pt idx="73">
                  <c:v>7335.7142857142853</c:v>
                </c:pt>
                <c:pt idx="74">
                  <c:v>31380</c:v>
                </c:pt>
                <c:pt idx="75">
                  <c:v>17594.285714285714</c:v>
                </c:pt>
                <c:pt idx="76">
                  <c:v>-31.666666666666668</c:v>
                </c:pt>
                <c:pt idx="77">
                  <c:v>0</c:v>
                </c:pt>
                <c:pt idx="78">
                  <c:v>0</c:v>
                </c:pt>
                <c:pt idx="79">
                  <c:v>13764.285714285714</c:v>
                </c:pt>
                <c:pt idx="80">
                  <c:v>27530</c:v>
                </c:pt>
                <c:pt idx="81">
                  <c:v>11754.285714285714</c:v>
                </c:pt>
                <c:pt idx="82">
                  <c:v>1.1428571428571428</c:v>
                </c:pt>
                <c:pt idx="83">
                  <c:v>0</c:v>
                </c:pt>
                <c:pt idx="84">
                  <c:v>0</c:v>
                </c:pt>
                <c:pt idx="85">
                  <c:v>47</c:v>
                </c:pt>
                <c:pt idx="86">
                  <c:v>645.71428571428567</c:v>
                </c:pt>
                <c:pt idx="87">
                  <c:v>30299.142857142859</c:v>
                </c:pt>
                <c:pt idx="88">
                  <c:v>25423</c:v>
                </c:pt>
                <c:pt idx="89">
                  <c:v>29238.142857142859</c:v>
                </c:pt>
                <c:pt idx="90">
                  <c:v>23651.428571428572</c:v>
                </c:pt>
                <c:pt idx="91">
                  <c:v>27304.142857142859</c:v>
                </c:pt>
                <c:pt idx="92">
                  <c:v>25721.857142857141</c:v>
                </c:pt>
                <c:pt idx="93">
                  <c:v>30457.142857142859</c:v>
                </c:pt>
                <c:pt idx="94">
                  <c:v>31899.428571428572</c:v>
                </c:pt>
                <c:pt idx="95">
                  <c:v>25100.571428571428</c:v>
                </c:pt>
                <c:pt idx="96">
                  <c:v>30734.428571428572</c:v>
                </c:pt>
                <c:pt idx="97">
                  <c:v>29502.799999999999</c:v>
                </c:pt>
                <c:pt idx="98">
                  <c:v>30060.625</c:v>
                </c:pt>
                <c:pt idx="99">
                  <c:v>30117.375</c:v>
                </c:pt>
                <c:pt idx="100">
                  <c:v>30182.833333333332</c:v>
                </c:pt>
                <c:pt idx="101">
                  <c:v>30736.571428571428</c:v>
                </c:pt>
                <c:pt idx="102">
                  <c:v>4509.5714285714284</c:v>
                </c:pt>
                <c:pt idx="103">
                  <c:v>0.8571428571428571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3CE9-4DE3-87B5-5CD9443B282F}"/>
            </c:ext>
          </c:extLst>
        </c:ser>
        <c:ser>
          <c:idx val="12"/>
          <c:order val="12"/>
          <c:tx>
            <c:strRef>
              <c:f>'Data Summary GPD'!$O$3:$O$4</c:f>
              <c:strCache>
                <c:ptCount val="2"/>
                <c:pt idx="0">
                  <c:v>Thyme</c:v>
                </c:pt>
                <c:pt idx="1">
                  <c:v>17 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GPD'!$A$36:$A$139</c:f>
              <c:numCache>
                <c:formatCode>m/d/yyyy</c:formatCode>
                <c:ptCount val="104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  <c:pt idx="96">
                  <c:v>45090</c:v>
                </c:pt>
                <c:pt idx="97">
                  <c:v>45095</c:v>
                </c:pt>
                <c:pt idx="98">
                  <c:v>45111</c:v>
                </c:pt>
                <c:pt idx="99">
                  <c:v>45119</c:v>
                </c:pt>
                <c:pt idx="100">
                  <c:v>45125</c:v>
                </c:pt>
                <c:pt idx="101">
                  <c:v>45132</c:v>
                </c:pt>
                <c:pt idx="102">
                  <c:v>45139</c:v>
                </c:pt>
                <c:pt idx="103">
                  <c:v>45146</c:v>
                </c:pt>
              </c:numCache>
            </c:numRef>
          </c:cat>
          <c:val>
            <c:numRef>
              <c:f>'Data Summary GPD'!$O$36:$O$139</c:f>
              <c:numCache>
                <c:formatCode>#,##0_);[Red]\(#,##0\)</c:formatCode>
                <c:ptCount val="104"/>
                <c:pt idx="0">
                  <c:v>862.85714285714289</c:v>
                </c:pt>
                <c:pt idx="1">
                  <c:v>852.85714285714289</c:v>
                </c:pt>
                <c:pt idx="2">
                  <c:v>855.71428571428567</c:v>
                </c:pt>
                <c:pt idx="3">
                  <c:v>846.66666666666663</c:v>
                </c:pt>
                <c:pt idx="4">
                  <c:v>835</c:v>
                </c:pt>
                <c:pt idx="5">
                  <c:v>845.71428571428567</c:v>
                </c:pt>
                <c:pt idx="6">
                  <c:v>835.71428571428567</c:v>
                </c:pt>
                <c:pt idx="7">
                  <c:v>827.14285714285711</c:v>
                </c:pt>
                <c:pt idx="8">
                  <c:v>830</c:v>
                </c:pt>
                <c:pt idx="9">
                  <c:v>841.42857142857144</c:v>
                </c:pt>
                <c:pt idx="10">
                  <c:v>835.71428571428567</c:v>
                </c:pt>
                <c:pt idx="11">
                  <c:v>825.71428571428567</c:v>
                </c:pt>
                <c:pt idx="12">
                  <c:v>820</c:v>
                </c:pt>
                <c:pt idx="13">
                  <c:v>857.14285714285711</c:v>
                </c:pt>
                <c:pt idx="14">
                  <c:v>931.42857142857144</c:v>
                </c:pt>
                <c:pt idx="15">
                  <c:v>174.28571428571428</c:v>
                </c:pt>
                <c:pt idx="16">
                  <c:v>1267.8571428571429</c:v>
                </c:pt>
                <c:pt idx="17">
                  <c:v>1001.4285714285714</c:v>
                </c:pt>
                <c:pt idx="18">
                  <c:v>952.85714285714289</c:v>
                </c:pt>
                <c:pt idx="19">
                  <c:v>941.25</c:v>
                </c:pt>
                <c:pt idx="20">
                  <c:v>911.66666666666663</c:v>
                </c:pt>
                <c:pt idx="21">
                  <c:v>905.71428571428567</c:v>
                </c:pt>
                <c:pt idx="22">
                  <c:v>990</c:v>
                </c:pt>
                <c:pt idx="23">
                  <c:v>943.09523809523807</c:v>
                </c:pt>
                <c:pt idx="24">
                  <c:v>952.85714285714289</c:v>
                </c:pt>
                <c:pt idx="25">
                  <c:v>941.25</c:v>
                </c:pt>
                <c:pt idx="26">
                  <c:v>911.66666666666663</c:v>
                </c:pt>
                <c:pt idx="27">
                  <c:v>905.71428571428567</c:v>
                </c:pt>
                <c:pt idx="28">
                  <c:v>990</c:v>
                </c:pt>
                <c:pt idx="29">
                  <c:v>775.71428571428567</c:v>
                </c:pt>
                <c:pt idx="30">
                  <c:v>868.57142857142856</c:v>
                </c:pt>
                <c:pt idx="31">
                  <c:v>857.14285714285711</c:v>
                </c:pt>
                <c:pt idx="32">
                  <c:v>851.42857142857144</c:v>
                </c:pt>
                <c:pt idx="33">
                  <c:v>844.28571428571433</c:v>
                </c:pt>
                <c:pt idx="34">
                  <c:v>857.14285714285711</c:v>
                </c:pt>
                <c:pt idx="35">
                  <c:v>848.57142857142856</c:v>
                </c:pt>
                <c:pt idx="36">
                  <c:v>842.85714285714289</c:v>
                </c:pt>
                <c:pt idx="37">
                  <c:v>835.71428571428567</c:v>
                </c:pt>
                <c:pt idx="38">
                  <c:v>858.57142857142856</c:v>
                </c:pt>
                <c:pt idx="39">
                  <c:v>-152.85714285714286</c:v>
                </c:pt>
                <c:pt idx="40">
                  <c:v>400</c:v>
                </c:pt>
                <c:pt idx="41">
                  <c:v>2191.4285714285716</c:v>
                </c:pt>
                <c:pt idx="42">
                  <c:v>802.85714285714289</c:v>
                </c:pt>
                <c:pt idx="43">
                  <c:v>3454.2857142857142</c:v>
                </c:pt>
                <c:pt idx="44">
                  <c:v>0</c:v>
                </c:pt>
                <c:pt idx="45">
                  <c:v>784.28571428571433</c:v>
                </c:pt>
                <c:pt idx="46">
                  <c:v>768.57142857142856</c:v>
                </c:pt>
                <c:pt idx="47">
                  <c:v>937.14285714285711</c:v>
                </c:pt>
                <c:pt idx="48">
                  <c:v>624.28571428571433</c:v>
                </c:pt>
                <c:pt idx="49">
                  <c:v>451.85714285714283</c:v>
                </c:pt>
                <c:pt idx="50">
                  <c:v>1066.7142857142858</c:v>
                </c:pt>
                <c:pt idx="51">
                  <c:v>751.42857142857144</c:v>
                </c:pt>
                <c:pt idx="52">
                  <c:v>744.28571428571433</c:v>
                </c:pt>
                <c:pt idx="53">
                  <c:v>4881.4285714285716</c:v>
                </c:pt>
                <c:pt idx="54">
                  <c:v>855.85714285714289</c:v>
                </c:pt>
                <c:pt idx="55">
                  <c:v>600</c:v>
                </c:pt>
                <c:pt idx="56">
                  <c:v>767.14285714285711</c:v>
                </c:pt>
                <c:pt idx="57">
                  <c:v>704.28571428571433</c:v>
                </c:pt>
                <c:pt idx="58">
                  <c:v>722.85714285714289</c:v>
                </c:pt>
                <c:pt idx="59">
                  <c:v>731.42857142857144</c:v>
                </c:pt>
                <c:pt idx="60">
                  <c:v>704.28571428571433</c:v>
                </c:pt>
                <c:pt idx="61">
                  <c:v>731.71428571428567</c:v>
                </c:pt>
                <c:pt idx="62">
                  <c:v>763.71428571428567</c:v>
                </c:pt>
                <c:pt idx="63">
                  <c:v>842.57142857142856</c:v>
                </c:pt>
                <c:pt idx="64">
                  <c:v>426.28571428571428</c:v>
                </c:pt>
                <c:pt idx="65">
                  <c:v>672.85714285714289</c:v>
                </c:pt>
                <c:pt idx="66">
                  <c:v>684.28571428571433</c:v>
                </c:pt>
                <c:pt idx="67">
                  <c:v>946.71428571428567</c:v>
                </c:pt>
                <c:pt idx="68">
                  <c:v>416.14285714285717</c:v>
                </c:pt>
                <c:pt idx="69">
                  <c:v>284.28571428571428</c:v>
                </c:pt>
                <c:pt idx="70">
                  <c:v>442.42857142857144</c:v>
                </c:pt>
                <c:pt idx="71">
                  <c:v>535.42857142857144</c:v>
                </c:pt>
                <c:pt idx="72">
                  <c:v>1527.8571428571429</c:v>
                </c:pt>
                <c:pt idx="73">
                  <c:v>1149.2857142857142</c:v>
                </c:pt>
                <c:pt idx="74">
                  <c:v>633.125</c:v>
                </c:pt>
                <c:pt idx="75">
                  <c:v>1531.4285714285713</c:v>
                </c:pt>
                <c:pt idx="76">
                  <c:v>1605</c:v>
                </c:pt>
                <c:pt idx="77">
                  <c:v>0</c:v>
                </c:pt>
                <c:pt idx="78">
                  <c:v>2161.4285714285716</c:v>
                </c:pt>
                <c:pt idx="79">
                  <c:v>510</c:v>
                </c:pt>
                <c:pt idx="80">
                  <c:v>1315.7142857142858</c:v>
                </c:pt>
                <c:pt idx="81">
                  <c:v>1520</c:v>
                </c:pt>
                <c:pt idx="82">
                  <c:v>1394.2857142857142</c:v>
                </c:pt>
                <c:pt idx="83">
                  <c:v>1565.5555555555557</c:v>
                </c:pt>
                <c:pt idx="84">
                  <c:v>1803</c:v>
                </c:pt>
                <c:pt idx="85">
                  <c:v>0</c:v>
                </c:pt>
                <c:pt idx="86">
                  <c:v>0</c:v>
                </c:pt>
                <c:pt idx="87">
                  <c:v>1279.4285714285713</c:v>
                </c:pt>
                <c:pt idx="88">
                  <c:v>2484.4285714285716</c:v>
                </c:pt>
                <c:pt idx="89">
                  <c:v>3701.1428571428573</c:v>
                </c:pt>
                <c:pt idx="90">
                  <c:v>4795.5714285714284</c:v>
                </c:pt>
                <c:pt idx="91">
                  <c:v>5561.8571428571431</c:v>
                </c:pt>
                <c:pt idx="92">
                  <c:v>6415</c:v>
                </c:pt>
                <c:pt idx="93">
                  <c:v>7142.4285714285716</c:v>
                </c:pt>
                <c:pt idx="94">
                  <c:v>7661</c:v>
                </c:pt>
                <c:pt idx="95">
                  <c:v>132.28571428571428</c:v>
                </c:pt>
                <c:pt idx="96">
                  <c:v>944.14285714285711</c:v>
                </c:pt>
                <c:pt idx="97">
                  <c:v>1083.5999999999999</c:v>
                </c:pt>
                <c:pt idx="98">
                  <c:v>1302.4375</c:v>
                </c:pt>
                <c:pt idx="99">
                  <c:v>1435.25</c:v>
                </c:pt>
                <c:pt idx="100">
                  <c:v>1506.5</c:v>
                </c:pt>
                <c:pt idx="101">
                  <c:v>1567.5714285714287</c:v>
                </c:pt>
                <c:pt idx="102">
                  <c:v>1553</c:v>
                </c:pt>
                <c:pt idx="103">
                  <c:v>1420.5714285714287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CE9-4DE3-87B5-5CD9443B282F}"/>
            </c:ext>
          </c:extLst>
        </c:ser>
        <c:ser>
          <c:idx val="13"/>
          <c:order val="13"/>
          <c:tx>
            <c:strRef>
              <c:f>'Data Summary GPD'!$P$3:$P$4</c:f>
              <c:strCache>
                <c:ptCount val="2"/>
                <c:pt idx="0">
                  <c:v>End of Narcissa</c:v>
                </c:pt>
                <c:pt idx="1">
                  <c:v>19 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GPD'!$A$36:$A$139</c:f>
              <c:numCache>
                <c:formatCode>m/d/yyyy</c:formatCode>
                <c:ptCount val="104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  <c:pt idx="96">
                  <c:v>45090</c:v>
                </c:pt>
                <c:pt idx="97">
                  <c:v>45095</c:v>
                </c:pt>
                <c:pt idx="98">
                  <c:v>45111</c:v>
                </c:pt>
                <c:pt idx="99">
                  <c:v>45119</c:v>
                </c:pt>
                <c:pt idx="100">
                  <c:v>45125</c:v>
                </c:pt>
                <c:pt idx="101">
                  <c:v>45132</c:v>
                </c:pt>
                <c:pt idx="102">
                  <c:v>45139</c:v>
                </c:pt>
                <c:pt idx="103">
                  <c:v>45146</c:v>
                </c:pt>
              </c:numCache>
            </c:numRef>
          </c:cat>
          <c:val>
            <c:numRef>
              <c:f>'Data Summary GPD'!$P$36:$P$139</c:f>
              <c:numCache>
                <c:formatCode>#,##0_);[Red]\(#,##0\)</c:formatCode>
                <c:ptCount val="104"/>
                <c:pt idx="0">
                  <c:v>5550</c:v>
                </c:pt>
                <c:pt idx="1">
                  <c:v>5737.1428571428569</c:v>
                </c:pt>
                <c:pt idx="2">
                  <c:v>5502.8571428571431</c:v>
                </c:pt>
                <c:pt idx="3">
                  <c:v>5531.666666666667</c:v>
                </c:pt>
                <c:pt idx="4">
                  <c:v>6576.25</c:v>
                </c:pt>
                <c:pt idx="5">
                  <c:v>4061.4285714285716</c:v>
                </c:pt>
                <c:pt idx="6">
                  <c:v>5267.1428571428569</c:v>
                </c:pt>
                <c:pt idx="7">
                  <c:v>5814.2857142857147</c:v>
                </c:pt>
                <c:pt idx="8">
                  <c:v>4274.2857142857147</c:v>
                </c:pt>
                <c:pt idx="9">
                  <c:v>5202.8571428571431</c:v>
                </c:pt>
                <c:pt idx="10">
                  <c:v>4975.7142857142853</c:v>
                </c:pt>
                <c:pt idx="11">
                  <c:v>4720</c:v>
                </c:pt>
                <c:pt idx="12">
                  <c:v>4527.1428571428569</c:v>
                </c:pt>
                <c:pt idx="13">
                  <c:v>4471.4285714285716</c:v>
                </c:pt>
                <c:pt idx="14">
                  <c:v>4415.7142857142853</c:v>
                </c:pt>
                <c:pt idx="15">
                  <c:v>2561.4285714285716</c:v>
                </c:pt>
                <c:pt idx="16">
                  <c:v>2570.7142857142858</c:v>
                </c:pt>
                <c:pt idx="17">
                  <c:v>2144.2857142857142</c:v>
                </c:pt>
                <c:pt idx="18">
                  <c:v>2108.5714285714284</c:v>
                </c:pt>
                <c:pt idx="19">
                  <c:v>1433.75</c:v>
                </c:pt>
                <c:pt idx="20">
                  <c:v>1900</c:v>
                </c:pt>
                <c:pt idx="21">
                  <c:v>1427.1428571428571</c:v>
                </c:pt>
                <c:pt idx="22">
                  <c:v>1317.1428571428571</c:v>
                </c:pt>
                <c:pt idx="23">
                  <c:v>1704.7619047619048</c:v>
                </c:pt>
                <c:pt idx="24">
                  <c:v>2108.5714285714284</c:v>
                </c:pt>
                <c:pt idx="25">
                  <c:v>1433.75</c:v>
                </c:pt>
                <c:pt idx="26">
                  <c:v>1900</c:v>
                </c:pt>
                <c:pt idx="27">
                  <c:v>1427.1428571428571</c:v>
                </c:pt>
                <c:pt idx="28">
                  <c:v>1317.1428571428571</c:v>
                </c:pt>
                <c:pt idx="29">
                  <c:v>911.42857142857144</c:v>
                </c:pt>
                <c:pt idx="30">
                  <c:v>794.28571428571433</c:v>
                </c:pt>
                <c:pt idx="31">
                  <c:v>580</c:v>
                </c:pt>
                <c:pt idx="32">
                  <c:v>157.14285714285714</c:v>
                </c:pt>
                <c:pt idx="33">
                  <c:v>0</c:v>
                </c:pt>
                <c:pt idx="34">
                  <c:v>0</c:v>
                </c:pt>
                <c:pt idx="35">
                  <c:v>-1.4285714285714286</c:v>
                </c:pt>
                <c:pt idx="36">
                  <c:v>1238.5714285714287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6215.2857142857147</c:v>
                </c:pt>
                <c:pt idx="47">
                  <c:v>0</c:v>
                </c:pt>
                <c:pt idx="48">
                  <c:v>1857.5714285714287</c:v>
                </c:pt>
                <c:pt idx="49">
                  <c:v>0</c:v>
                </c:pt>
                <c:pt idx="50">
                  <c:v>1410.8571428571429</c:v>
                </c:pt>
                <c:pt idx="51">
                  <c:v>1424.1428571428571</c:v>
                </c:pt>
                <c:pt idx="52">
                  <c:v>1697.5714285714287</c:v>
                </c:pt>
                <c:pt idx="53">
                  <c:v>1546.4285714285713</c:v>
                </c:pt>
                <c:pt idx="54">
                  <c:v>1616.5714285714287</c:v>
                </c:pt>
                <c:pt idx="55">
                  <c:v>1454.4285714285713</c:v>
                </c:pt>
                <c:pt idx="56">
                  <c:v>1565.5714285714287</c:v>
                </c:pt>
                <c:pt idx="57">
                  <c:v>1466.4285714285713</c:v>
                </c:pt>
                <c:pt idx="58">
                  <c:v>1506.2857142857142</c:v>
                </c:pt>
                <c:pt idx="59">
                  <c:v>1551.2857142857142</c:v>
                </c:pt>
                <c:pt idx="60">
                  <c:v>1482.2857142857142</c:v>
                </c:pt>
                <c:pt idx="61">
                  <c:v>1124.1428571428571</c:v>
                </c:pt>
                <c:pt idx="62">
                  <c:v>1833.5714285714287</c:v>
                </c:pt>
                <c:pt idx="63">
                  <c:v>1486</c:v>
                </c:pt>
                <c:pt idx="64">
                  <c:v>1509.1428571428571</c:v>
                </c:pt>
                <c:pt idx="65">
                  <c:v>1437.8571428571429</c:v>
                </c:pt>
                <c:pt idx="66">
                  <c:v>1459.1428571428571</c:v>
                </c:pt>
                <c:pt idx="67">
                  <c:v>1284.1428571428571</c:v>
                </c:pt>
                <c:pt idx="68">
                  <c:v>1640.4285714285713</c:v>
                </c:pt>
                <c:pt idx="69">
                  <c:v>1585.4285714285713</c:v>
                </c:pt>
                <c:pt idx="70">
                  <c:v>1457.5714285714287</c:v>
                </c:pt>
                <c:pt idx="71">
                  <c:v>1333.7142857142858</c:v>
                </c:pt>
                <c:pt idx="72">
                  <c:v>1443.4285714285713</c:v>
                </c:pt>
                <c:pt idx="73">
                  <c:v>1263.1428571428571</c:v>
                </c:pt>
                <c:pt idx="74">
                  <c:v>1593.875</c:v>
                </c:pt>
                <c:pt idx="75">
                  <c:v>1247.1428571428571</c:v>
                </c:pt>
                <c:pt idx="76">
                  <c:v>118.33333333333333</c:v>
                </c:pt>
                <c:pt idx="77">
                  <c:v>41.571428571428569</c:v>
                </c:pt>
                <c:pt idx="78">
                  <c:v>1816.1428571428571</c:v>
                </c:pt>
                <c:pt idx="79">
                  <c:v>2182.4285714285716</c:v>
                </c:pt>
                <c:pt idx="80">
                  <c:v>2606</c:v>
                </c:pt>
                <c:pt idx="81">
                  <c:v>2575.7142857142858</c:v>
                </c:pt>
                <c:pt idx="82">
                  <c:v>2765.2857142857142</c:v>
                </c:pt>
                <c:pt idx="83">
                  <c:v>979</c:v>
                </c:pt>
                <c:pt idx="84">
                  <c:v>4954.666666666667</c:v>
                </c:pt>
                <c:pt idx="85">
                  <c:v>2006.3333333333333</c:v>
                </c:pt>
                <c:pt idx="86">
                  <c:v>1681.5714285714287</c:v>
                </c:pt>
                <c:pt idx="87">
                  <c:v>4044.5714285714284</c:v>
                </c:pt>
                <c:pt idx="88">
                  <c:v>1399.5714285714287</c:v>
                </c:pt>
                <c:pt idx="89">
                  <c:v>1634.5714285714287</c:v>
                </c:pt>
                <c:pt idx="90">
                  <c:v>1648.4285714285713</c:v>
                </c:pt>
                <c:pt idx="91">
                  <c:v>1875.4285714285713</c:v>
                </c:pt>
                <c:pt idx="92">
                  <c:v>6038.5714285714284</c:v>
                </c:pt>
                <c:pt idx="93">
                  <c:v>3029.1428571428573</c:v>
                </c:pt>
                <c:pt idx="94">
                  <c:v>389.71428571428572</c:v>
                </c:pt>
                <c:pt idx="95">
                  <c:v>351.85714285714283</c:v>
                </c:pt>
                <c:pt idx="96">
                  <c:v>1457.2857142857142</c:v>
                </c:pt>
                <c:pt idx="97">
                  <c:v>2143.8000000000002</c:v>
                </c:pt>
                <c:pt idx="98">
                  <c:v>2847.5</c:v>
                </c:pt>
                <c:pt idx="99">
                  <c:v>2238</c:v>
                </c:pt>
                <c:pt idx="100">
                  <c:v>3936</c:v>
                </c:pt>
                <c:pt idx="101">
                  <c:v>4081.1428571428573</c:v>
                </c:pt>
                <c:pt idx="102">
                  <c:v>2303.1428571428573</c:v>
                </c:pt>
                <c:pt idx="103">
                  <c:v>9312.5714285714294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3CE9-4DE3-87B5-5CD9443B282F}"/>
            </c:ext>
          </c:extLst>
        </c:ser>
        <c:ser>
          <c:idx val="14"/>
          <c:order val="14"/>
          <c:tx>
            <c:strRef>
              <c:f>'Data Summary GPD'!$Q$3:$Q$4</c:f>
              <c:strCache>
                <c:ptCount val="2"/>
                <c:pt idx="0">
                  <c:v>Sweetbay</c:v>
                </c:pt>
                <c:pt idx="1">
                  <c:v>Yamaguchi</c:v>
                </c:pt>
              </c:strCache>
            </c:strRef>
          </c:tx>
          <c:spPr>
            <a:ln w="28575" cap="rnd">
              <a:solidFill>
                <a:schemeClr val="accent3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GPD'!$A$36:$A$139</c:f>
              <c:numCache>
                <c:formatCode>m/d/yyyy</c:formatCode>
                <c:ptCount val="104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  <c:pt idx="96">
                  <c:v>45090</c:v>
                </c:pt>
                <c:pt idx="97">
                  <c:v>45095</c:v>
                </c:pt>
                <c:pt idx="98">
                  <c:v>45111</c:v>
                </c:pt>
                <c:pt idx="99">
                  <c:v>45119</c:v>
                </c:pt>
                <c:pt idx="100">
                  <c:v>45125</c:v>
                </c:pt>
                <c:pt idx="101">
                  <c:v>45132</c:v>
                </c:pt>
                <c:pt idx="102">
                  <c:v>45139</c:v>
                </c:pt>
                <c:pt idx="103">
                  <c:v>45146</c:v>
                </c:pt>
              </c:numCache>
            </c:numRef>
          </c:cat>
          <c:val>
            <c:numRef>
              <c:f>'Data Summary GPD'!$Q$36:$Q$139</c:f>
              <c:numCache>
                <c:formatCode>#,##0_);[Red]\(#,##0\)</c:formatCode>
                <c:ptCount val="104"/>
                <c:pt idx="0">
                  <c:v>8484.2857142857138</c:v>
                </c:pt>
                <c:pt idx="1">
                  <c:v>9124.2857142857138</c:v>
                </c:pt>
                <c:pt idx="2">
                  <c:v>7537.1428571428569</c:v>
                </c:pt>
                <c:pt idx="3">
                  <c:v>6555</c:v>
                </c:pt>
                <c:pt idx="4">
                  <c:v>6465</c:v>
                </c:pt>
                <c:pt idx="5">
                  <c:v>5984.2857142857147</c:v>
                </c:pt>
                <c:pt idx="6">
                  <c:v>5079.4285714285716</c:v>
                </c:pt>
                <c:pt idx="7">
                  <c:v>5756.2857142857147</c:v>
                </c:pt>
                <c:pt idx="8">
                  <c:v>5081.4285714285716</c:v>
                </c:pt>
                <c:pt idx="9">
                  <c:v>5454.2857142857147</c:v>
                </c:pt>
                <c:pt idx="10">
                  <c:v>4121.4285714285716</c:v>
                </c:pt>
                <c:pt idx="11">
                  <c:v>4548.5714285714284</c:v>
                </c:pt>
                <c:pt idx="12">
                  <c:v>4297.1428571428569</c:v>
                </c:pt>
                <c:pt idx="13">
                  <c:v>4432.8571428571431</c:v>
                </c:pt>
                <c:pt idx="14">
                  <c:v>4574.2857142857147</c:v>
                </c:pt>
                <c:pt idx="15">
                  <c:v>3255.7142857142858</c:v>
                </c:pt>
                <c:pt idx="16">
                  <c:v>3961.4285714285716</c:v>
                </c:pt>
                <c:pt idx="17">
                  <c:v>3825.7142857142858</c:v>
                </c:pt>
                <c:pt idx="18">
                  <c:v>3851.4285714285716</c:v>
                </c:pt>
                <c:pt idx="19">
                  <c:v>3818.75</c:v>
                </c:pt>
                <c:pt idx="20">
                  <c:v>3618.3333333333335</c:v>
                </c:pt>
                <c:pt idx="21">
                  <c:v>3700</c:v>
                </c:pt>
                <c:pt idx="22">
                  <c:v>3582.8571428571427</c:v>
                </c:pt>
                <c:pt idx="23">
                  <c:v>3741.9047619047619</c:v>
                </c:pt>
                <c:pt idx="24">
                  <c:v>3851.4285714285716</c:v>
                </c:pt>
                <c:pt idx="25">
                  <c:v>3818.75</c:v>
                </c:pt>
                <c:pt idx="26">
                  <c:v>3618.3333333333335</c:v>
                </c:pt>
                <c:pt idx="27">
                  <c:v>3700</c:v>
                </c:pt>
                <c:pt idx="28">
                  <c:v>3582.8571428571427</c:v>
                </c:pt>
                <c:pt idx="29">
                  <c:v>3504.2857142857142</c:v>
                </c:pt>
                <c:pt idx="30">
                  <c:v>3494.2857142857142</c:v>
                </c:pt>
                <c:pt idx="31">
                  <c:v>3377.1428571428573</c:v>
                </c:pt>
                <c:pt idx="32">
                  <c:v>3431.4285714285716</c:v>
                </c:pt>
                <c:pt idx="33">
                  <c:v>3452.8571428571427</c:v>
                </c:pt>
                <c:pt idx="34">
                  <c:v>3372.8571428571427</c:v>
                </c:pt>
                <c:pt idx="35">
                  <c:v>11984.285714285714</c:v>
                </c:pt>
                <c:pt idx="36">
                  <c:v>23298.571428571428</c:v>
                </c:pt>
                <c:pt idx="37">
                  <c:v>17594.285714285714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7137.1428571428569</c:v>
                </c:pt>
                <c:pt idx="58">
                  <c:v>4818.5714285714284</c:v>
                </c:pt>
                <c:pt idx="59">
                  <c:v>5142.1428571428569</c:v>
                </c:pt>
                <c:pt idx="60">
                  <c:v>6275</c:v>
                </c:pt>
                <c:pt idx="61">
                  <c:v>5190.7142857142853</c:v>
                </c:pt>
                <c:pt idx="62">
                  <c:v>4993.5714285714284</c:v>
                </c:pt>
                <c:pt idx="63">
                  <c:v>4858.5714285714284</c:v>
                </c:pt>
                <c:pt idx="64">
                  <c:v>4850</c:v>
                </c:pt>
                <c:pt idx="65">
                  <c:v>4558.5714285714284</c:v>
                </c:pt>
                <c:pt idx="66">
                  <c:v>4355.7142857142853</c:v>
                </c:pt>
                <c:pt idx="67">
                  <c:v>4842.8571428571431</c:v>
                </c:pt>
                <c:pt idx="68">
                  <c:v>3282.8571428571427</c:v>
                </c:pt>
                <c:pt idx="69">
                  <c:v>4090</c:v>
                </c:pt>
                <c:pt idx="70">
                  <c:v>4267.1428571428569</c:v>
                </c:pt>
                <c:pt idx="71">
                  <c:v>4317.1428571428569</c:v>
                </c:pt>
                <c:pt idx="72">
                  <c:v>4318.5714285714284</c:v>
                </c:pt>
                <c:pt idx="73">
                  <c:v>3160.5714285714284</c:v>
                </c:pt>
                <c:pt idx="74">
                  <c:v>5609.5</c:v>
                </c:pt>
                <c:pt idx="75">
                  <c:v>3940</c:v>
                </c:pt>
                <c:pt idx="76">
                  <c:v>4455</c:v>
                </c:pt>
                <c:pt idx="77">
                  <c:v>1771.4285714285713</c:v>
                </c:pt>
                <c:pt idx="78">
                  <c:v>7584.2857142857147</c:v>
                </c:pt>
                <c:pt idx="79">
                  <c:v>3495.7142857142858</c:v>
                </c:pt>
                <c:pt idx="80">
                  <c:v>5525</c:v>
                </c:pt>
                <c:pt idx="81">
                  <c:v>4646.4285714285716</c:v>
                </c:pt>
                <c:pt idx="82">
                  <c:v>5178.5714285714284</c:v>
                </c:pt>
                <c:pt idx="83">
                  <c:v>4454.4444444444443</c:v>
                </c:pt>
                <c:pt idx="84">
                  <c:v>5070.5</c:v>
                </c:pt>
                <c:pt idx="85">
                  <c:v>3267.3333333333335</c:v>
                </c:pt>
                <c:pt idx="86">
                  <c:v>7141.8571428571431</c:v>
                </c:pt>
                <c:pt idx="87">
                  <c:v>5705.7142857142853</c:v>
                </c:pt>
                <c:pt idx="88">
                  <c:v>4277.8571428571431</c:v>
                </c:pt>
                <c:pt idx="89">
                  <c:v>8010.7142857142853</c:v>
                </c:pt>
                <c:pt idx="90">
                  <c:v>5190.5714285714284</c:v>
                </c:pt>
                <c:pt idx="91">
                  <c:v>6674.8571428571431</c:v>
                </c:pt>
                <c:pt idx="92">
                  <c:v>2994.5714285714284</c:v>
                </c:pt>
                <c:pt idx="93">
                  <c:v>5556</c:v>
                </c:pt>
                <c:pt idx="94">
                  <c:v>8852.5714285714294</c:v>
                </c:pt>
                <c:pt idx="95">
                  <c:v>4600.4285714285716</c:v>
                </c:pt>
                <c:pt idx="96">
                  <c:v>6715.2857142857147</c:v>
                </c:pt>
                <c:pt idx="97">
                  <c:v>6818</c:v>
                </c:pt>
                <c:pt idx="98">
                  <c:v>6770.625</c:v>
                </c:pt>
                <c:pt idx="99">
                  <c:v>7198.75</c:v>
                </c:pt>
                <c:pt idx="100">
                  <c:v>7464.666666666667</c:v>
                </c:pt>
                <c:pt idx="101">
                  <c:v>7990.2857142857147</c:v>
                </c:pt>
                <c:pt idx="102">
                  <c:v>7708.5714285714284</c:v>
                </c:pt>
                <c:pt idx="103">
                  <c:v>7922.8571428571431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3CE9-4DE3-87B5-5CD9443B282F}"/>
            </c:ext>
          </c:extLst>
        </c:ser>
        <c:ser>
          <c:idx val="15"/>
          <c:order val="15"/>
          <c:tx>
            <c:strRef>
              <c:f>'Data Summary GPD'!$R$3</c:f>
              <c:strCache>
                <c:ptCount val="1"/>
                <c:pt idx="0">
                  <c:v>Total GPD</c:v>
                </c:pt>
              </c:strCache>
            </c:strRef>
          </c:tx>
          <c:spPr>
            <a:ln w="28575" cap="rnd">
              <a:solidFill>
                <a:schemeClr val="accent4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GPD'!$A$36:$A$139</c:f>
              <c:numCache>
                <c:formatCode>m/d/yyyy</c:formatCode>
                <c:ptCount val="104"/>
                <c:pt idx="0">
                  <c:v>44446</c:v>
                </c:pt>
                <c:pt idx="1">
                  <c:v>44453</c:v>
                </c:pt>
                <c:pt idx="2">
                  <c:v>44460</c:v>
                </c:pt>
                <c:pt idx="3">
                  <c:v>44466</c:v>
                </c:pt>
                <c:pt idx="4">
                  <c:v>44474</c:v>
                </c:pt>
                <c:pt idx="5">
                  <c:v>44481</c:v>
                </c:pt>
                <c:pt idx="6">
                  <c:v>44488</c:v>
                </c:pt>
                <c:pt idx="7">
                  <c:v>44495</c:v>
                </c:pt>
                <c:pt idx="8">
                  <c:v>44502</c:v>
                </c:pt>
                <c:pt idx="9">
                  <c:v>44509</c:v>
                </c:pt>
                <c:pt idx="10">
                  <c:v>44516</c:v>
                </c:pt>
                <c:pt idx="11">
                  <c:v>44523</c:v>
                </c:pt>
                <c:pt idx="12">
                  <c:v>44530</c:v>
                </c:pt>
                <c:pt idx="13">
                  <c:v>44537</c:v>
                </c:pt>
                <c:pt idx="14">
                  <c:v>44544</c:v>
                </c:pt>
                <c:pt idx="15">
                  <c:v>44551</c:v>
                </c:pt>
                <c:pt idx="16">
                  <c:v>44565</c:v>
                </c:pt>
                <c:pt idx="17">
                  <c:v>44572</c:v>
                </c:pt>
                <c:pt idx="18">
                  <c:v>44586</c:v>
                </c:pt>
                <c:pt idx="19">
                  <c:v>44594</c:v>
                </c:pt>
                <c:pt idx="20">
                  <c:v>44600</c:v>
                </c:pt>
                <c:pt idx="21">
                  <c:v>44607</c:v>
                </c:pt>
                <c:pt idx="22">
                  <c:v>44614</c:v>
                </c:pt>
                <c:pt idx="23">
                  <c:v>44572</c:v>
                </c:pt>
                <c:pt idx="24">
                  <c:v>44586</c:v>
                </c:pt>
                <c:pt idx="25">
                  <c:v>44594</c:v>
                </c:pt>
                <c:pt idx="26">
                  <c:v>44600</c:v>
                </c:pt>
                <c:pt idx="27">
                  <c:v>44607</c:v>
                </c:pt>
                <c:pt idx="28">
                  <c:v>44614</c:v>
                </c:pt>
                <c:pt idx="29">
                  <c:v>44621</c:v>
                </c:pt>
                <c:pt idx="30">
                  <c:v>44628</c:v>
                </c:pt>
                <c:pt idx="31">
                  <c:v>44635</c:v>
                </c:pt>
                <c:pt idx="32">
                  <c:v>44642</c:v>
                </c:pt>
                <c:pt idx="33">
                  <c:v>44649</c:v>
                </c:pt>
                <c:pt idx="34">
                  <c:v>44656</c:v>
                </c:pt>
                <c:pt idx="35">
                  <c:v>44663</c:v>
                </c:pt>
                <c:pt idx="36">
                  <c:v>44670</c:v>
                </c:pt>
                <c:pt idx="37">
                  <c:v>44677</c:v>
                </c:pt>
                <c:pt idx="38">
                  <c:v>44684</c:v>
                </c:pt>
                <c:pt idx="39">
                  <c:v>44691</c:v>
                </c:pt>
                <c:pt idx="40">
                  <c:v>44698</c:v>
                </c:pt>
                <c:pt idx="41">
                  <c:v>44705</c:v>
                </c:pt>
                <c:pt idx="42">
                  <c:v>44712</c:v>
                </c:pt>
                <c:pt idx="43">
                  <c:v>44719</c:v>
                </c:pt>
                <c:pt idx="44">
                  <c:v>44726</c:v>
                </c:pt>
                <c:pt idx="45">
                  <c:v>44733</c:v>
                </c:pt>
                <c:pt idx="46">
                  <c:v>44740</c:v>
                </c:pt>
                <c:pt idx="47">
                  <c:v>44747</c:v>
                </c:pt>
                <c:pt idx="48">
                  <c:v>44754</c:v>
                </c:pt>
                <c:pt idx="49">
                  <c:v>44761</c:v>
                </c:pt>
                <c:pt idx="50">
                  <c:v>44768</c:v>
                </c:pt>
                <c:pt idx="51">
                  <c:v>44775</c:v>
                </c:pt>
                <c:pt idx="52">
                  <c:v>44782</c:v>
                </c:pt>
                <c:pt idx="53">
                  <c:v>44789</c:v>
                </c:pt>
                <c:pt idx="54">
                  <c:v>44796</c:v>
                </c:pt>
                <c:pt idx="55">
                  <c:v>44803</c:v>
                </c:pt>
                <c:pt idx="56">
                  <c:v>44810</c:v>
                </c:pt>
                <c:pt idx="57">
                  <c:v>44817</c:v>
                </c:pt>
                <c:pt idx="58">
                  <c:v>44824</c:v>
                </c:pt>
                <c:pt idx="59">
                  <c:v>44831</c:v>
                </c:pt>
                <c:pt idx="60">
                  <c:v>44838</c:v>
                </c:pt>
                <c:pt idx="61">
                  <c:v>44845</c:v>
                </c:pt>
                <c:pt idx="62">
                  <c:v>44852</c:v>
                </c:pt>
                <c:pt idx="63">
                  <c:v>44859</c:v>
                </c:pt>
                <c:pt idx="64">
                  <c:v>44866</c:v>
                </c:pt>
                <c:pt idx="65">
                  <c:v>44873</c:v>
                </c:pt>
                <c:pt idx="66">
                  <c:v>44880</c:v>
                </c:pt>
                <c:pt idx="67">
                  <c:v>44887</c:v>
                </c:pt>
                <c:pt idx="68">
                  <c:v>44894</c:v>
                </c:pt>
                <c:pt idx="69">
                  <c:v>44901</c:v>
                </c:pt>
                <c:pt idx="70">
                  <c:v>44908</c:v>
                </c:pt>
                <c:pt idx="71">
                  <c:v>44915</c:v>
                </c:pt>
                <c:pt idx="72">
                  <c:v>44922</c:v>
                </c:pt>
                <c:pt idx="73">
                  <c:v>44929</c:v>
                </c:pt>
                <c:pt idx="74">
                  <c:v>44937</c:v>
                </c:pt>
                <c:pt idx="75">
                  <c:v>44944</c:v>
                </c:pt>
                <c:pt idx="76">
                  <c:v>44950</c:v>
                </c:pt>
                <c:pt idx="77">
                  <c:v>44957</c:v>
                </c:pt>
                <c:pt idx="78">
                  <c:v>44964</c:v>
                </c:pt>
                <c:pt idx="79">
                  <c:v>44971</c:v>
                </c:pt>
                <c:pt idx="80">
                  <c:v>44978</c:v>
                </c:pt>
                <c:pt idx="81">
                  <c:v>44985</c:v>
                </c:pt>
                <c:pt idx="82">
                  <c:v>44992</c:v>
                </c:pt>
                <c:pt idx="83">
                  <c:v>45001</c:v>
                </c:pt>
                <c:pt idx="84">
                  <c:v>45007</c:v>
                </c:pt>
                <c:pt idx="85">
                  <c:v>45013</c:v>
                </c:pt>
                <c:pt idx="86">
                  <c:v>45020</c:v>
                </c:pt>
                <c:pt idx="87">
                  <c:v>45027</c:v>
                </c:pt>
                <c:pt idx="88">
                  <c:v>45034</c:v>
                </c:pt>
                <c:pt idx="89">
                  <c:v>45041</c:v>
                </c:pt>
                <c:pt idx="90">
                  <c:v>45048</c:v>
                </c:pt>
                <c:pt idx="91">
                  <c:v>45055</c:v>
                </c:pt>
                <c:pt idx="92">
                  <c:v>45062</c:v>
                </c:pt>
                <c:pt idx="93">
                  <c:v>45069</c:v>
                </c:pt>
                <c:pt idx="94">
                  <c:v>45076</c:v>
                </c:pt>
                <c:pt idx="95">
                  <c:v>45083</c:v>
                </c:pt>
                <c:pt idx="96">
                  <c:v>45090</c:v>
                </c:pt>
                <c:pt idx="97">
                  <c:v>45095</c:v>
                </c:pt>
                <c:pt idx="98">
                  <c:v>45111</c:v>
                </c:pt>
                <c:pt idx="99">
                  <c:v>45119</c:v>
                </c:pt>
                <c:pt idx="100">
                  <c:v>45125</c:v>
                </c:pt>
                <c:pt idx="101">
                  <c:v>45132</c:v>
                </c:pt>
                <c:pt idx="102">
                  <c:v>45139</c:v>
                </c:pt>
                <c:pt idx="103">
                  <c:v>45146</c:v>
                </c:pt>
              </c:numCache>
            </c:numRef>
          </c:cat>
          <c:val>
            <c:numRef>
              <c:f>'Data Summary GPD'!$R$36:$R$139</c:f>
              <c:numCache>
                <c:formatCode>#,##0_);[Red]\(#,##0\)</c:formatCode>
                <c:ptCount val="104"/>
                <c:pt idx="0">
                  <c:v>73460.42857142858</c:v>
                </c:pt>
                <c:pt idx="1">
                  <c:v>60000</c:v>
                </c:pt>
                <c:pt idx="2">
                  <c:v>67682.285714285725</c:v>
                </c:pt>
                <c:pt idx="3">
                  <c:v>66515.166666666657</c:v>
                </c:pt>
                <c:pt idx="4">
                  <c:v>66183.625</c:v>
                </c:pt>
                <c:pt idx="5">
                  <c:v>95280.428571428551</c:v>
                </c:pt>
                <c:pt idx="6">
                  <c:v>109168.42857142857</c:v>
                </c:pt>
                <c:pt idx="7">
                  <c:v>109523.57142857142</c:v>
                </c:pt>
                <c:pt idx="8">
                  <c:v>120988.99999999996</c:v>
                </c:pt>
                <c:pt idx="9">
                  <c:v>108504.57142857142</c:v>
                </c:pt>
                <c:pt idx="10">
                  <c:v>109950.57142857143</c:v>
                </c:pt>
                <c:pt idx="11">
                  <c:v>102986.57142857143</c:v>
                </c:pt>
                <c:pt idx="12">
                  <c:v>105080.14285714286</c:v>
                </c:pt>
                <c:pt idx="13">
                  <c:v>100000</c:v>
                </c:pt>
                <c:pt idx="14">
                  <c:v>124323.28571428572</c:v>
                </c:pt>
                <c:pt idx="15">
                  <c:v>77737.999999999985</c:v>
                </c:pt>
                <c:pt idx="16">
                  <c:v>90616.64285714287</c:v>
                </c:pt>
                <c:pt idx="17">
                  <c:v>91869.428571428551</c:v>
                </c:pt>
                <c:pt idx="18">
                  <c:v>82636.142857142855</c:v>
                </c:pt>
                <c:pt idx="19">
                  <c:v>62462</c:v>
                </c:pt>
                <c:pt idx="20">
                  <c:v>105894</c:v>
                </c:pt>
                <c:pt idx="21">
                  <c:v>87112.142857142855</c:v>
                </c:pt>
                <c:pt idx="22">
                  <c:v>60745.857142857145</c:v>
                </c:pt>
                <c:pt idx="23">
                  <c:v>79213.619047619053</c:v>
                </c:pt>
                <c:pt idx="24">
                  <c:v>82636.142857142855</c:v>
                </c:pt>
                <c:pt idx="25">
                  <c:v>62462</c:v>
                </c:pt>
                <c:pt idx="26">
                  <c:v>105894</c:v>
                </c:pt>
                <c:pt idx="27">
                  <c:v>87112.142857142855</c:v>
                </c:pt>
                <c:pt idx="28">
                  <c:v>60745.857142857145</c:v>
                </c:pt>
                <c:pt idx="29">
                  <c:v>66676.28571428571</c:v>
                </c:pt>
                <c:pt idx="30">
                  <c:v>87319.428571428565</c:v>
                </c:pt>
                <c:pt idx="31">
                  <c:v>74411.142857142855</c:v>
                </c:pt>
                <c:pt idx="32">
                  <c:v>83613.142857142841</c:v>
                </c:pt>
                <c:pt idx="33">
                  <c:v>60969.000000000007</c:v>
                </c:pt>
                <c:pt idx="34">
                  <c:v>101440.42857142857</c:v>
                </c:pt>
                <c:pt idx="35">
                  <c:v>110356.14285714286</c:v>
                </c:pt>
                <c:pt idx="36">
                  <c:v>106722.71428571429</c:v>
                </c:pt>
                <c:pt idx="37">
                  <c:v>84857.142857142855</c:v>
                </c:pt>
                <c:pt idx="38">
                  <c:v>69633.285714285725</c:v>
                </c:pt>
                <c:pt idx="39">
                  <c:v>70000</c:v>
                </c:pt>
                <c:pt idx="40">
                  <c:v>70738.71428571429</c:v>
                </c:pt>
                <c:pt idx="41">
                  <c:v>71045.28571428571</c:v>
                </c:pt>
                <c:pt idx="42">
                  <c:v>89034</c:v>
                </c:pt>
                <c:pt idx="43">
                  <c:v>90631.857142857145</c:v>
                </c:pt>
                <c:pt idx="44">
                  <c:v>101787.28571428571</c:v>
                </c:pt>
                <c:pt idx="45">
                  <c:v>77395.57142857142</c:v>
                </c:pt>
                <c:pt idx="46">
                  <c:v>102679.99999999999</c:v>
                </c:pt>
                <c:pt idx="47">
                  <c:v>124179.2857142857</c:v>
                </c:pt>
                <c:pt idx="48">
                  <c:v>103874.14285714286</c:v>
                </c:pt>
                <c:pt idx="49">
                  <c:v>99479.857142857159</c:v>
                </c:pt>
                <c:pt idx="50">
                  <c:v>85992.285714285739</c:v>
                </c:pt>
                <c:pt idx="51">
                  <c:v>80312.57142857142</c:v>
                </c:pt>
                <c:pt idx="52">
                  <c:v>99802.42857142858</c:v>
                </c:pt>
                <c:pt idx="53">
                  <c:v>79945.999999999985</c:v>
                </c:pt>
                <c:pt idx="54">
                  <c:v>95717.14285714287</c:v>
                </c:pt>
                <c:pt idx="55">
                  <c:v>107235.14285714284</c:v>
                </c:pt>
                <c:pt idx="56">
                  <c:v>92906</c:v>
                </c:pt>
                <c:pt idx="57">
                  <c:v>113548.14285714287</c:v>
                </c:pt>
                <c:pt idx="58">
                  <c:v>82414.857142857145</c:v>
                </c:pt>
                <c:pt idx="59">
                  <c:v>91470.28571428571</c:v>
                </c:pt>
                <c:pt idx="60">
                  <c:v>98988.714285714275</c:v>
                </c:pt>
                <c:pt idx="61">
                  <c:v>77660.571428571435</c:v>
                </c:pt>
                <c:pt idx="62">
                  <c:v>79850.14285714287</c:v>
                </c:pt>
                <c:pt idx="63">
                  <c:v>77201.14285714287</c:v>
                </c:pt>
                <c:pt idx="64">
                  <c:v>74322.28571428571</c:v>
                </c:pt>
                <c:pt idx="65">
                  <c:v>83838.000000000015</c:v>
                </c:pt>
                <c:pt idx="66">
                  <c:v>106789.28571428571</c:v>
                </c:pt>
                <c:pt idx="67">
                  <c:v>84817.71428571429</c:v>
                </c:pt>
                <c:pt idx="68">
                  <c:v>76035.714285714275</c:v>
                </c:pt>
                <c:pt idx="69">
                  <c:v>73998.428571428565</c:v>
                </c:pt>
                <c:pt idx="70">
                  <c:v>77250</c:v>
                </c:pt>
                <c:pt idx="71">
                  <c:v>99255.428571428565</c:v>
                </c:pt>
                <c:pt idx="72">
                  <c:v>100426.57142857143</c:v>
                </c:pt>
                <c:pt idx="73">
                  <c:v>66311.71428571429</c:v>
                </c:pt>
                <c:pt idx="74">
                  <c:v>112626.75</c:v>
                </c:pt>
                <c:pt idx="75">
                  <c:v>77885.28571428571</c:v>
                </c:pt>
                <c:pt idx="76">
                  <c:v>54516</c:v>
                </c:pt>
                <c:pt idx="77">
                  <c:v>56681</c:v>
                </c:pt>
                <c:pt idx="78">
                  <c:v>66252.28571428571</c:v>
                </c:pt>
                <c:pt idx="79">
                  <c:v>59753.57142857142</c:v>
                </c:pt>
                <c:pt idx="80">
                  <c:v>98276</c:v>
                </c:pt>
                <c:pt idx="81">
                  <c:v>110302</c:v>
                </c:pt>
                <c:pt idx="82">
                  <c:v>105079.42857142857</c:v>
                </c:pt>
                <c:pt idx="83">
                  <c:v>102856.77777777778</c:v>
                </c:pt>
                <c:pt idx="84">
                  <c:v>144505.83333333334</c:v>
                </c:pt>
                <c:pt idx="85">
                  <c:v>144568</c:v>
                </c:pt>
                <c:pt idx="86">
                  <c:v>105946.42857142858</c:v>
                </c:pt>
                <c:pt idx="87">
                  <c:v>149828.57142857142</c:v>
                </c:pt>
                <c:pt idx="88">
                  <c:v>142864.71428571429</c:v>
                </c:pt>
                <c:pt idx="89">
                  <c:v>131464.71428571429</c:v>
                </c:pt>
                <c:pt idx="90">
                  <c:v>119500.14285714288</c:v>
                </c:pt>
                <c:pt idx="91">
                  <c:v>126657</c:v>
                </c:pt>
                <c:pt idx="92">
                  <c:v>100585.71428571429</c:v>
                </c:pt>
                <c:pt idx="93">
                  <c:v>120985.57142857142</c:v>
                </c:pt>
                <c:pt idx="94">
                  <c:v>150405.14285714284</c:v>
                </c:pt>
                <c:pt idx="95">
                  <c:v>119115.28571428571</c:v>
                </c:pt>
                <c:pt idx="96">
                  <c:v>137301.42857142858</c:v>
                </c:pt>
                <c:pt idx="97">
                  <c:v>126651.80000000002</c:v>
                </c:pt>
                <c:pt idx="98">
                  <c:v>120913.125</c:v>
                </c:pt>
                <c:pt idx="99">
                  <c:v>114889.625</c:v>
                </c:pt>
                <c:pt idx="100">
                  <c:v>116670.33333333333</c:v>
                </c:pt>
                <c:pt idx="101">
                  <c:v>141031.71428571429</c:v>
                </c:pt>
                <c:pt idx="102">
                  <c:v>120260.28571428571</c:v>
                </c:pt>
                <c:pt idx="103">
                  <c:v>110243.57142857143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3CE9-4DE3-87B5-5CD9443B28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77655792"/>
        <c:axId val="1677656208"/>
      </c:lineChart>
      <c:dateAx>
        <c:axId val="1677655792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7656208"/>
        <c:crosses val="autoZero"/>
        <c:auto val="1"/>
        <c:lblOffset val="100"/>
        <c:baseTimeUnit val="days"/>
      </c:dateAx>
      <c:valAx>
        <c:axId val="1677656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7655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701235562039696E-2"/>
          <c:y val="0.83006826034439174"/>
          <c:w val="0.96597375568965427"/>
          <c:h val="0.169931739655608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57A7B-958F-46A6-8E37-2A1C724AD03D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02BA5-687B-48FB-B413-CE5DAD693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55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2173B-5E5F-41B9-9B11-A24A207CF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04F90B-924C-480C-B2CB-E1BC14674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FAC83-7D43-4919-99F5-9A53AB2D4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E6974-20F8-4635-A842-99907044C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3A601-F585-4A03-889C-6E40E664C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01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BBDA2-8869-4E2E-A1BC-53087A82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210AF1-7856-4B4D-9D61-690FAA159D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C128A-857F-4D83-A839-0A5840B7B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1DF56-409C-499B-833D-340AD41FB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77BF4-9BC5-41EF-ACDD-3BF26B02B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6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231D7F-9E71-4A6F-ACF5-28D628CE7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1346F5-7419-433F-88E3-5872B4611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B2409-C079-4506-A66E-2A92B98C1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3D317-702D-40BB-AD1E-5844C4676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6E7AD-DBB4-42DC-A7D2-CDE7EDC3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35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42A23-C574-48AE-BB12-2E52A52B1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634AC-4EF7-49D6-8914-6241D8759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80D65-02F9-4A09-A1D4-CC7309224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27059-48FA-414F-B7E7-5268789B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4EB66-9EE1-4496-880C-91B08AE5C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4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3E88C-1FA0-4A02-9BDF-DD3B15597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45838F-BD58-4203-83BF-2C63E77D8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83F84-6D88-4389-B370-845AF8D47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4ACC6-44A0-4B27-A177-8E3DC1635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2E4CE-2766-4B68-BA0F-11A88611F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60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AACD4-B345-421A-B8ED-2414CDDB1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1A185-43EA-4D3C-AD09-A47E408B8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0B96AE-91C6-449B-8A7C-DB21D605B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A4FCCC-8B45-44D3-9EC2-96782B84B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0BAA71-D9AC-4BA1-B4A2-AF44340C1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673E6-5AF4-422C-8D37-4C8BBE9CA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050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DFF4-DC62-4489-B767-18C11709F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2E1F1F-BE33-4C37-AA50-13AFB6E0B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E3A8A2-F277-4EDD-AE4E-9F26243373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3CC345-1924-42F0-91BE-DD558A9695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AF1FDE-BB96-45EF-90FF-49ADAEBE3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7C3D16-0A2B-4C06-B8AF-B83899F9C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F6E73F-BE00-4978-9C09-E74E980A8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EE95EC-E301-48FA-B6B4-FEFD9A442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7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FF1B1-DCE8-4DB3-8DCB-7486E8F32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CC357F-AED2-45C1-8954-0B1E7E0C8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BE0388-580D-49B1-B688-4F6C86A31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0076D4-9AE2-41B9-9155-7B328202A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2DD77D-E48D-47BB-8C0D-31E30A044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3A0B75-B62B-4673-BD5A-792BC633E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EF00DB-ACFB-4E00-8ED0-75BF601DE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64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EB5F0-EF05-4B53-984B-8A775B5B9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F52F8-B744-45C6-96C8-3E219302C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DD0E58-82E1-4C2A-BE15-9B2CE6F341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D165E8-42DA-4974-A461-48701FAAF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1237CF-B3DA-40D4-B33B-4EBB2F366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50D86B-BABD-42DD-8352-B1DA51CD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295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44CF8-654D-49B1-9798-3DD760B50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6E8A16-F0B9-4876-B0C3-5829ED35F0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784906-D005-4E34-AE3B-BBB068CB2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668A6-E10F-4FF3-9E6B-F14A1B52D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F0CC58-6623-4749-87C3-766593E9A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BFAEB0-19DE-4BD6-8D71-088F23A5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1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1F5736-48A1-45A1-8E4B-F3DA2B5D5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7002E0-4C45-4BAF-B10D-6B47BEB05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49E57-9ABC-4C85-A3F5-088BB2ECF7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E00AE-A0A4-4A0E-9597-F620A4EE01CC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2D850-79F7-429A-A659-6E0C4A334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3FA58-C151-426A-9D24-5BC5858818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7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562AE-91C5-4142-A3A3-5F7534CAA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3952"/>
            <a:ext cx="10515600" cy="1325563"/>
          </a:xfrm>
        </p:spPr>
        <p:txBody>
          <a:bodyPr/>
          <a:lstStyle/>
          <a:p>
            <a:r>
              <a:rPr lang="en-US" dirty="0"/>
              <a:t>     WELL STATUS 			August 14, 2023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5796788-73FC-4BBE-B7BC-A6AD0DF2102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770651"/>
            <a:ext cx="4884932" cy="4663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City Council approved $520K for re-drilling of city wells below PVDS</a:t>
            </a:r>
          </a:p>
          <a:p>
            <a:pPr lvl="1"/>
            <a:r>
              <a:rPr lang="en-US" sz="1400" b="1" dirty="0"/>
              <a:t>Met with Ramzi </a:t>
            </a:r>
            <a:r>
              <a:rPr lang="en-US" sz="1400" b="1" dirty="0" err="1"/>
              <a:t>Awwad</a:t>
            </a:r>
            <a:r>
              <a:rPr lang="en-US" sz="1400" b="1" dirty="0"/>
              <a:t> to layout well schedule and RPV </a:t>
            </a:r>
            <a:r>
              <a:rPr lang="en-US" sz="1400" b="1" dirty="0" err="1"/>
              <a:t>Reqmts</a:t>
            </a:r>
            <a:endParaRPr lang="en-US" sz="1400" b="1" dirty="0"/>
          </a:p>
          <a:p>
            <a:pPr lvl="1"/>
            <a:r>
              <a:rPr lang="en-US" sz="1400" b="1" dirty="0"/>
              <a:t>Kerwin, Chiles, Leon located city wells in preparation for RFP</a:t>
            </a:r>
          </a:p>
          <a:p>
            <a:pPr lvl="1"/>
            <a:r>
              <a:rPr lang="en-US" sz="1400" b="1" dirty="0"/>
              <a:t>Goal to have wells installed by December</a:t>
            </a:r>
          </a:p>
          <a:p>
            <a:r>
              <a:rPr lang="en-US" sz="1800" b="1" dirty="0"/>
              <a:t>Fairchild drain line in work</a:t>
            </a:r>
            <a:endParaRPr lang="en-US" sz="1400" b="1" dirty="0"/>
          </a:p>
          <a:p>
            <a:r>
              <a:rPr lang="en-US" sz="1800" b="1" dirty="0"/>
              <a:t>Purchase 200’ Jet rooter to descale wells</a:t>
            </a:r>
          </a:p>
          <a:p>
            <a:pPr lvl="1"/>
            <a:r>
              <a:rPr lang="en-US" sz="1400" b="1"/>
              <a:t>Iron bacteria</a:t>
            </a:r>
            <a:endParaRPr lang="en-US" sz="1400" b="1" dirty="0"/>
          </a:p>
          <a:p>
            <a:r>
              <a:rPr lang="en-US" sz="1800" b="1" dirty="0"/>
              <a:t>Purchase 4 new well pumps and meters</a:t>
            </a:r>
          </a:p>
          <a:p>
            <a:r>
              <a:rPr lang="en-US" sz="1800" b="1" dirty="0"/>
              <a:t>Measured head pressure to optimize pumping</a:t>
            </a:r>
          </a:p>
          <a:p>
            <a:pPr lvl="1"/>
            <a:r>
              <a:rPr lang="en-US" sz="1400" b="1" dirty="0"/>
              <a:t>Well 4 -15psi, Well 11 -60psi, Well 8 – 10psi, other 0</a:t>
            </a:r>
          </a:p>
          <a:p>
            <a:r>
              <a:rPr lang="en-US" sz="1800" b="1" dirty="0"/>
              <a:t>Thanks to all the members that helped check the wells last week</a:t>
            </a:r>
          </a:p>
          <a:p>
            <a:pPr marL="457200" lvl="1" indent="0">
              <a:buNone/>
            </a:pPr>
            <a:endParaRPr lang="en-US" sz="1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C2D4C2F-EF4B-C7F9-ED13-E5B16B7305EB}"/>
              </a:ext>
            </a:extLst>
          </p:cNvPr>
          <p:cNvSpPr txBox="1"/>
          <p:nvPr/>
        </p:nvSpPr>
        <p:spPr>
          <a:xfrm>
            <a:off x="6833484" y="1219585"/>
            <a:ext cx="48849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FF0000"/>
                </a:solidFill>
              </a:rPr>
              <a:t>CURRENTLY PUMPING </a:t>
            </a:r>
            <a:r>
              <a:rPr lang="en-US" sz="24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109K </a:t>
            </a:r>
            <a:r>
              <a:rPr lang="en-US" sz="2400" b="1" dirty="0">
                <a:solidFill>
                  <a:srgbClr val="FF0000"/>
                </a:solidFill>
              </a:rPr>
              <a:t>GPD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29AE54-DA99-0431-EFBC-5820DC5B5EEF}"/>
              </a:ext>
            </a:extLst>
          </p:cNvPr>
          <p:cNvSpPr txBox="1"/>
          <p:nvPr/>
        </p:nvSpPr>
        <p:spPr>
          <a:xfrm>
            <a:off x="6681755" y="4888192"/>
            <a:ext cx="371342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/>
              <a:t>Problems in work:</a:t>
            </a:r>
          </a:p>
          <a:p>
            <a:pPr lvl="1"/>
            <a:r>
              <a:rPr lang="en-US" sz="1400" b="1" dirty="0"/>
              <a:t>Wells 2, 3, 6 ,7, 16 not working</a:t>
            </a:r>
          </a:p>
          <a:p>
            <a:pPr lvl="1"/>
            <a:r>
              <a:rPr lang="en-US" sz="1400" b="1" dirty="0"/>
              <a:t>Well  8 and Yamaguchi need new meters</a:t>
            </a:r>
          </a:p>
          <a:p>
            <a:pPr lvl="1"/>
            <a:r>
              <a:rPr lang="en-US" sz="1400" b="1" dirty="0"/>
              <a:t>Wells 2, 3 need new box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0977DE5-75AC-7066-D9F8-13E44EE5BE49}"/>
              </a:ext>
            </a:extLst>
          </p:cNvPr>
          <p:cNvGrpSpPr/>
          <p:nvPr/>
        </p:nvGrpSpPr>
        <p:grpSpPr>
          <a:xfrm>
            <a:off x="6714905" y="1770651"/>
            <a:ext cx="3919870" cy="2939902"/>
            <a:chOff x="6714905" y="1770651"/>
            <a:chExt cx="3919870" cy="2939902"/>
          </a:xfrm>
        </p:grpSpPr>
        <p:pic>
          <p:nvPicPr>
            <p:cNvPr id="10" name="Picture 9" descr="A landscape with a body of water and bushes">
              <a:extLst>
                <a:ext uri="{FF2B5EF4-FFF2-40B4-BE49-F238E27FC236}">
                  <a16:creationId xmlns:a16="http://schemas.microsoft.com/office/drawing/2014/main" id="{1A57E83E-0E71-56F7-B793-68B5789CAF6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4905" y="1770651"/>
              <a:ext cx="3919870" cy="2939902"/>
            </a:xfrm>
            <a:prstGeom prst="rect">
              <a:avLst/>
            </a:prstGeom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9F53621-0316-93C4-E387-1491A85FF53B}"/>
                </a:ext>
              </a:extLst>
            </p:cNvPr>
            <p:cNvSpPr/>
            <p:nvPr/>
          </p:nvSpPr>
          <p:spPr>
            <a:xfrm>
              <a:off x="8729619" y="2815026"/>
              <a:ext cx="45719" cy="45719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7EF0A33-E4FD-728D-14C1-124E8C68D8AB}"/>
                </a:ext>
              </a:extLst>
            </p:cNvPr>
            <p:cNvSpPr/>
            <p:nvPr/>
          </p:nvSpPr>
          <p:spPr>
            <a:xfrm>
              <a:off x="8990625" y="2686542"/>
              <a:ext cx="45719" cy="45719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41301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140B1E2-8C8C-46B1-B1B8-A0B89DBD16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9365718"/>
              </p:ext>
            </p:extLst>
          </p:nvPr>
        </p:nvGraphicFramePr>
        <p:xfrm>
          <a:off x="0" y="-1"/>
          <a:ext cx="12192000" cy="6858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4201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24581</TotalTime>
  <Words>143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    WELL STATUS    August 14, 2023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Leon, Claire</dc:creator>
  <cp:lastModifiedBy>Gordon Leon</cp:lastModifiedBy>
  <cp:revision>80</cp:revision>
  <dcterms:created xsi:type="dcterms:W3CDTF">2021-09-08T16:58:12Z</dcterms:created>
  <dcterms:modified xsi:type="dcterms:W3CDTF">2023-08-15T01:24:42Z</dcterms:modified>
</cp:coreProperties>
</file>