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6" r:id="rId2"/>
    <p:sldId id="297" r:id="rId3"/>
    <p:sldId id="256" r:id="rId4"/>
    <p:sldId id="29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44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12.13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12.13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12.13.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1.1.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5238896324752E-2"/>
          <c:y val="8.0355463806743063E-2"/>
          <c:w val="0.91712033932931392"/>
          <c:h val="0.71312141964095488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GPD'!$B$3:$B$6</c:f>
              <c:strCache>
                <c:ptCount val="4"/>
                <c:pt idx="0">
                  <c:v>Narcissa/Gingerroot</c:v>
                </c:pt>
                <c:pt idx="1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GPD'!$B$7:$B$93</c:f>
              <c:numCache>
                <c:formatCode>#,##0;[Red]#,##0</c:formatCode>
                <c:ptCount val="87"/>
                <c:pt idx="0">
                  <c:v>13329.428571428571</c:v>
                </c:pt>
                <c:pt idx="1">
                  <c:v>28521.428571428572</c:v>
                </c:pt>
                <c:pt idx="2">
                  <c:v>28892.857142857141</c:v>
                </c:pt>
                <c:pt idx="3">
                  <c:v>28675.714285714286</c:v>
                </c:pt>
                <c:pt idx="4">
                  <c:v>27878.571428571428</c:v>
                </c:pt>
                <c:pt idx="5">
                  <c:v>7057.1428571428569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15901.428571428571</c:v>
                </c:pt>
                <c:pt idx="12">
                  <c:v>48685.714285714283</c:v>
                </c:pt>
                <c:pt idx="13">
                  <c:v>13808.571428571429</c:v>
                </c:pt>
                <c:pt idx="14">
                  <c:v>520</c:v>
                </c:pt>
                <c:pt idx="15">
                  <c:v>0</c:v>
                </c:pt>
                <c:pt idx="17">
                  <c:v>6391.4285714285716</c:v>
                </c:pt>
                <c:pt idx="18">
                  <c:v>5112.8571428571431</c:v>
                </c:pt>
                <c:pt idx="19">
                  <c:v>56.666666666666664</c:v>
                </c:pt>
                <c:pt idx="20">
                  <c:v>-23.75</c:v>
                </c:pt>
                <c:pt idx="21">
                  <c:v>17465.714285714286</c:v>
                </c:pt>
                <c:pt idx="22">
                  <c:v>18145.714285714286</c:v>
                </c:pt>
                <c:pt idx="23">
                  <c:v>17285.714285714286</c:v>
                </c:pt>
                <c:pt idx="24">
                  <c:v>32274.285714285714</c:v>
                </c:pt>
                <c:pt idx="25">
                  <c:v>32631.428571428572</c:v>
                </c:pt>
                <c:pt idx="26">
                  <c:v>34158.571428571428</c:v>
                </c:pt>
                <c:pt idx="27">
                  <c:v>27678.571428571428</c:v>
                </c:pt>
                <c:pt idx="28">
                  <c:v>29175.714285714286</c:v>
                </c:pt>
                <c:pt idx="29">
                  <c:v>30000</c:v>
                </c:pt>
                <c:pt idx="30">
                  <c:v>16942.857142857141</c:v>
                </c:pt>
                <c:pt idx="31">
                  <c:v>17912.857142857141</c:v>
                </c:pt>
                <c:pt idx="32">
                  <c:v>20863.071428571428</c:v>
                </c:pt>
                <c:pt idx="33">
                  <c:v>21829.571428571428</c:v>
                </c:pt>
                <c:pt idx="34">
                  <c:v>13171.428571428571</c:v>
                </c:pt>
                <c:pt idx="35">
                  <c:v>1316.25</c:v>
                </c:pt>
                <c:pt idx="36">
                  <c:v>17153.333333333332</c:v>
                </c:pt>
                <c:pt idx="37">
                  <c:v>6381.4285714285716</c:v>
                </c:pt>
                <c:pt idx="38">
                  <c:v>0</c:v>
                </c:pt>
                <c:pt idx="39">
                  <c:v>8155.2380952380954</c:v>
                </c:pt>
                <c:pt idx="40">
                  <c:v>13171.428571428571</c:v>
                </c:pt>
                <c:pt idx="41">
                  <c:v>1316.25</c:v>
                </c:pt>
                <c:pt idx="42">
                  <c:v>7000</c:v>
                </c:pt>
                <c:pt idx="43">
                  <c:v>6381.4285714285716</c:v>
                </c:pt>
                <c:pt idx="44">
                  <c:v>0</c:v>
                </c:pt>
                <c:pt idx="45">
                  <c:v>20680</c:v>
                </c:pt>
                <c:pt idx="46">
                  <c:v>17455.652173913044</c:v>
                </c:pt>
                <c:pt idx="47">
                  <c:v>17178.571428571428</c:v>
                </c:pt>
                <c:pt idx="48">
                  <c:v>19208.571428571428</c:v>
                </c:pt>
                <c:pt idx="49">
                  <c:v>18492.857142857141</c:v>
                </c:pt>
                <c:pt idx="50">
                  <c:v>17631.428571428572</c:v>
                </c:pt>
                <c:pt idx="51">
                  <c:v>17214.285714285714</c:v>
                </c:pt>
                <c:pt idx="52">
                  <c:v>16892.857142857141</c:v>
                </c:pt>
                <c:pt idx="53">
                  <c:v>5751.4285714285716</c:v>
                </c:pt>
                <c:pt idx="54">
                  <c:v>0</c:v>
                </c:pt>
                <c:pt idx="55">
                  <c:v>28664.285714285714</c:v>
                </c:pt>
                <c:pt idx="56">
                  <c:v>12554.25</c:v>
                </c:pt>
                <c:pt idx="57">
                  <c:v>13691.5</c:v>
                </c:pt>
                <c:pt idx="58">
                  <c:v>17063.571428571428</c:v>
                </c:pt>
                <c:pt idx="59">
                  <c:v>13708.428571428571</c:v>
                </c:pt>
                <c:pt idx="60">
                  <c:v>13114.428571428571</c:v>
                </c:pt>
                <c:pt idx="61">
                  <c:v>12194.857142857143</c:v>
                </c:pt>
                <c:pt idx="62">
                  <c:v>11738.857142857143</c:v>
                </c:pt>
                <c:pt idx="63">
                  <c:v>11871.571428571429</c:v>
                </c:pt>
                <c:pt idx="64">
                  <c:v>11181.142857142857</c:v>
                </c:pt>
                <c:pt idx="65">
                  <c:v>18994.285714285714</c:v>
                </c:pt>
                <c:pt idx="66">
                  <c:v>2828.5714285714284</c:v>
                </c:pt>
                <c:pt idx="67">
                  <c:v>10810</c:v>
                </c:pt>
                <c:pt idx="68">
                  <c:v>9160</c:v>
                </c:pt>
                <c:pt idx="69">
                  <c:v>5000</c:v>
                </c:pt>
                <c:pt idx="70">
                  <c:v>5000</c:v>
                </c:pt>
                <c:pt idx="71">
                  <c:v>5761.4285714285716</c:v>
                </c:pt>
                <c:pt idx="72">
                  <c:v>16112.857142857143</c:v>
                </c:pt>
                <c:pt idx="73">
                  <c:v>12465.714285714286</c:v>
                </c:pt>
                <c:pt idx="74">
                  <c:v>11434.285714285714</c:v>
                </c:pt>
                <c:pt idx="75">
                  <c:v>11158.571428571429</c:v>
                </c:pt>
                <c:pt idx="76">
                  <c:v>10681.428571428571</c:v>
                </c:pt>
                <c:pt idx="77">
                  <c:v>10497.142857142857</c:v>
                </c:pt>
                <c:pt idx="78">
                  <c:v>10274.285714285714</c:v>
                </c:pt>
                <c:pt idx="79">
                  <c:v>10158.142857142857</c:v>
                </c:pt>
                <c:pt idx="80">
                  <c:v>10182.857142857143</c:v>
                </c:pt>
                <c:pt idx="81">
                  <c:v>10530.857142857143</c:v>
                </c:pt>
                <c:pt idx="82">
                  <c:v>10513.571428571429</c:v>
                </c:pt>
                <c:pt idx="83">
                  <c:v>10162.428571428571</c:v>
                </c:pt>
                <c:pt idx="84">
                  <c:v>10224.714285714286</c:v>
                </c:pt>
                <c:pt idx="85">
                  <c:v>9692</c:v>
                </c:pt>
                <c:pt idx="86">
                  <c:v>9824.5714285714294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46-4A7F-821E-A65462EFA94A}"/>
            </c:ext>
          </c:extLst>
        </c:ser>
        <c:ser>
          <c:idx val="1"/>
          <c:order val="1"/>
          <c:tx>
            <c:strRef>
              <c:f>'Data Summary GPD'!$C$3:$C$6</c:f>
              <c:strCache>
                <c:ptCount val="4"/>
                <c:pt idx="0">
                  <c:v>lower Narcissa</c:v>
                </c:pt>
                <c:pt idx="1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GPD'!$C$7:$C$93</c:f>
              <c:numCache>
                <c:formatCode>#,##0;[Red]#,##0</c:formatCode>
                <c:ptCount val="87"/>
                <c:pt idx="0">
                  <c:v>8877.4285714285706</c:v>
                </c:pt>
                <c:pt idx="1">
                  <c:v>11818.571428571429</c:v>
                </c:pt>
                <c:pt idx="2">
                  <c:v>11457.142857142857</c:v>
                </c:pt>
                <c:pt idx="3">
                  <c:v>10965.714285714286</c:v>
                </c:pt>
                <c:pt idx="4">
                  <c:v>10400</c:v>
                </c:pt>
                <c:pt idx="5">
                  <c:v>9991.4285714285706</c:v>
                </c:pt>
                <c:pt idx="6">
                  <c:v>9000</c:v>
                </c:pt>
                <c:pt idx="7">
                  <c:v>8191.4285714285716</c:v>
                </c:pt>
                <c:pt idx="8">
                  <c:v>7592.8571428571431</c:v>
                </c:pt>
                <c:pt idx="9">
                  <c:v>7320</c:v>
                </c:pt>
                <c:pt idx="10">
                  <c:v>8632.8571428571431</c:v>
                </c:pt>
                <c:pt idx="11">
                  <c:v>7825.7142857142853</c:v>
                </c:pt>
                <c:pt idx="12">
                  <c:v>7648.5714285714284</c:v>
                </c:pt>
                <c:pt idx="13">
                  <c:v>7540</c:v>
                </c:pt>
                <c:pt idx="14">
                  <c:v>7498.5714285714284</c:v>
                </c:pt>
                <c:pt idx="15">
                  <c:v>7278.5714285714284</c:v>
                </c:pt>
                <c:pt idx="17">
                  <c:v>7187.1428571428569</c:v>
                </c:pt>
                <c:pt idx="18">
                  <c:v>7134.2857142857147</c:v>
                </c:pt>
                <c:pt idx="19">
                  <c:v>7053.333333333333</c:v>
                </c:pt>
                <c:pt idx="20">
                  <c:v>7233.75</c:v>
                </c:pt>
                <c:pt idx="21">
                  <c:v>7131.4285714285716</c:v>
                </c:pt>
                <c:pt idx="22">
                  <c:v>6881.4285714285716</c:v>
                </c:pt>
                <c:pt idx="23">
                  <c:v>6595.7142857142853</c:v>
                </c:pt>
                <c:pt idx="24">
                  <c:v>6395.7142857142853</c:v>
                </c:pt>
                <c:pt idx="25">
                  <c:v>6192.8571428571431</c:v>
                </c:pt>
                <c:pt idx="26">
                  <c:v>5994.2857142857147</c:v>
                </c:pt>
                <c:pt idx="27">
                  <c:v>5802.8571428571431</c:v>
                </c:pt>
                <c:pt idx="28">
                  <c:v>5598.5714285714284</c:v>
                </c:pt>
                <c:pt idx="29">
                  <c:v>4378.5714285714284</c:v>
                </c:pt>
                <c:pt idx="30">
                  <c:v>7538.5714285714284</c:v>
                </c:pt>
                <c:pt idx="31">
                  <c:v>4194.2857142857147</c:v>
                </c:pt>
                <c:pt idx="32">
                  <c:v>5108.5714285714284</c:v>
                </c:pt>
                <c:pt idx="33">
                  <c:v>5004.2857142857147</c:v>
                </c:pt>
                <c:pt idx="34">
                  <c:v>5014.2857142857147</c:v>
                </c:pt>
                <c:pt idx="35">
                  <c:v>4355</c:v>
                </c:pt>
                <c:pt idx="36">
                  <c:v>5526.666666666667</c:v>
                </c:pt>
                <c:pt idx="37">
                  <c:v>5100</c:v>
                </c:pt>
                <c:pt idx="38">
                  <c:v>5948.5714285714284</c:v>
                </c:pt>
                <c:pt idx="39">
                  <c:v>5131.9047619047615</c:v>
                </c:pt>
                <c:pt idx="40">
                  <c:v>5014.2857142857147</c:v>
                </c:pt>
                <c:pt idx="41">
                  <c:v>4355</c:v>
                </c:pt>
                <c:pt idx="42">
                  <c:v>5526.666666666667</c:v>
                </c:pt>
                <c:pt idx="43">
                  <c:v>5100</c:v>
                </c:pt>
                <c:pt idx="44">
                  <c:v>5948.5714285714284</c:v>
                </c:pt>
                <c:pt idx="45">
                  <c:v>2051.4285714285716</c:v>
                </c:pt>
                <c:pt idx="46">
                  <c:v>4944.2857142857147</c:v>
                </c:pt>
                <c:pt idx="47">
                  <c:v>4351.4285714285716</c:v>
                </c:pt>
                <c:pt idx="48">
                  <c:v>4140</c:v>
                </c:pt>
                <c:pt idx="49">
                  <c:v>3998.5714285714284</c:v>
                </c:pt>
                <c:pt idx="50">
                  <c:v>4207.1428571428569</c:v>
                </c:pt>
                <c:pt idx="51">
                  <c:v>4230</c:v>
                </c:pt>
                <c:pt idx="52">
                  <c:v>4600</c:v>
                </c:pt>
                <c:pt idx="53">
                  <c:v>4925.7142857142853</c:v>
                </c:pt>
                <c:pt idx="54">
                  <c:v>5088.5714285714284</c:v>
                </c:pt>
                <c:pt idx="55">
                  <c:v>5807.1428571428569</c:v>
                </c:pt>
                <c:pt idx="56">
                  <c:v>5622.8571428571431</c:v>
                </c:pt>
                <c:pt idx="57">
                  <c:v>5520</c:v>
                </c:pt>
                <c:pt idx="58">
                  <c:v>5200</c:v>
                </c:pt>
                <c:pt idx="59">
                  <c:v>3604.2857142857142</c:v>
                </c:pt>
                <c:pt idx="60">
                  <c:v>6782.8571428571431</c:v>
                </c:pt>
                <c:pt idx="61">
                  <c:v>5051.4285714285716</c:v>
                </c:pt>
                <c:pt idx="62">
                  <c:v>5032.8571428571431</c:v>
                </c:pt>
                <c:pt idx="63">
                  <c:v>5172.8571428571431</c:v>
                </c:pt>
                <c:pt idx="64">
                  <c:v>4982.8571428571431</c:v>
                </c:pt>
                <c:pt idx="65">
                  <c:v>4785.7142857142853</c:v>
                </c:pt>
                <c:pt idx="66">
                  <c:v>798.57142857142856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8484.2857142857138</c:v>
                </c:pt>
                <c:pt idx="72">
                  <c:v>0.2857142857142857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18916.857142857141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46-4A7F-821E-A65462EFA94A}"/>
            </c:ext>
          </c:extLst>
        </c:ser>
        <c:ser>
          <c:idx val="2"/>
          <c:order val="2"/>
          <c:tx>
            <c:strRef>
              <c:f>'Data Summary GPD'!$D$3:$D$6</c:f>
              <c:strCache>
                <c:ptCount val="4"/>
                <c:pt idx="0">
                  <c:v>Mid Figtree</c:v>
                </c:pt>
                <c:pt idx="1">
                  <c:v>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GPD'!$D$7:$D$93</c:f>
              <c:numCache>
                <c:formatCode>#,##0;[Red]#,##0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11000</c:v>
                </c:pt>
                <c:pt idx="21">
                  <c:v>11808</c:v>
                </c:pt>
                <c:pt idx="22">
                  <c:v>10971.428571428571</c:v>
                </c:pt>
                <c:pt idx="23">
                  <c:v>10610</c:v>
                </c:pt>
                <c:pt idx="24">
                  <c:v>10384.285714285714</c:v>
                </c:pt>
                <c:pt idx="25">
                  <c:v>9087.1428571428569</c:v>
                </c:pt>
                <c:pt idx="26">
                  <c:v>8461.4285714285706</c:v>
                </c:pt>
                <c:pt idx="27">
                  <c:v>8711.4285714285706</c:v>
                </c:pt>
                <c:pt idx="28">
                  <c:v>8635.7142857142862</c:v>
                </c:pt>
                <c:pt idx="29">
                  <c:v>9214.2857142857138</c:v>
                </c:pt>
                <c:pt idx="30">
                  <c:v>9895.7142857142862</c:v>
                </c:pt>
                <c:pt idx="31">
                  <c:v>7737.1428571428569</c:v>
                </c:pt>
                <c:pt idx="32">
                  <c:v>9602.1428571428569</c:v>
                </c:pt>
                <c:pt idx="33">
                  <c:v>10057.142857142857</c:v>
                </c:pt>
                <c:pt idx="34">
                  <c:v>8330.7142857142862</c:v>
                </c:pt>
                <c:pt idx="35">
                  <c:v>6215</c:v>
                </c:pt>
                <c:pt idx="36">
                  <c:v>7851.666666666667</c:v>
                </c:pt>
                <c:pt idx="37">
                  <c:v>5637.1428571428569</c:v>
                </c:pt>
                <c:pt idx="38">
                  <c:v>5240</c:v>
                </c:pt>
                <c:pt idx="39">
                  <c:v>6895.2380952380954</c:v>
                </c:pt>
                <c:pt idx="40">
                  <c:v>8330.7142857142862</c:v>
                </c:pt>
                <c:pt idx="41">
                  <c:v>6215</c:v>
                </c:pt>
                <c:pt idx="42">
                  <c:v>7851.666666666667</c:v>
                </c:pt>
                <c:pt idx="43">
                  <c:v>5637.1428571428569</c:v>
                </c:pt>
                <c:pt idx="44">
                  <c:v>5240</c:v>
                </c:pt>
                <c:pt idx="45">
                  <c:v>3187.1428571428573</c:v>
                </c:pt>
                <c:pt idx="46">
                  <c:v>3845.7142857142858</c:v>
                </c:pt>
                <c:pt idx="47">
                  <c:v>1562.8571428571429</c:v>
                </c:pt>
                <c:pt idx="48">
                  <c:v>0</c:v>
                </c:pt>
                <c:pt idx="49">
                  <c:v>0</c:v>
                </c:pt>
                <c:pt idx="50">
                  <c:v>4302.8571428571431</c:v>
                </c:pt>
                <c:pt idx="51">
                  <c:v>3798.5714285714284</c:v>
                </c:pt>
                <c:pt idx="52">
                  <c:v>1677.1428571428571</c:v>
                </c:pt>
                <c:pt idx="53">
                  <c:v>4504.2857142857147</c:v>
                </c:pt>
                <c:pt idx="54">
                  <c:v>3108.5714285714284</c:v>
                </c:pt>
                <c:pt idx="55">
                  <c:v>2595.7142857142858</c:v>
                </c:pt>
                <c:pt idx="56">
                  <c:v>1440</c:v>
                </c:pt>
                <c:pt idx="57">
                  <c:v>302.85714285714283</c:v>
                </c:pt>
                <c:pt idx="58">
                  <c:v>524.28571428571433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25302.857142857141</c:v>
                </c:pt>
                <c:pt idx="64">
                  <c:v>12975.714285714286</c:v>
                </c:pt>
                <c:pt idx="65">
                  <c:v>17365.714285714286</c:v>
                </c:pt>
                <c:pt idx="66">
                  <c:v>15490.857142857143</c:v>
                </c:pt>
                <c:pt idx="67">
                  <c:v>13510.571428571429</c:v>
                </c:pt>
                <c:pt idx="68">
                  <c:v>13934.285714285714</c:v>
                </c:pt>
                <c:pt idx="69">
                  <c:v>2825.7142857142858</c:v>
                </c:pt>
                <c:pt idx="70">
                  <c:v>9047.1428571428569</c:v>
                </c:pt>
                <c:pt idx="71">
                  <c:v>7562.8571428571431</c:v>
                </c:pt>
                <c:pt idx="72">
                  <c:v>5540</c:v>
                </c:pt>
                <c:pt idx="73">
                  <c:v>4968.5714285714284</c:v>
                </c:pt>
                <c:pt idx="74">
                  <c:v>4670</c:v>
                </c:pt>
                <c:pt idx="75">
                  <c:v>4215.5714285714284</c:v>
                </c:pt>
                <c:pt idx="76">
                  <c:v>2914.4285714285716</c:v>
                </c:pt>
                <c:pt idx="77">
                  <c:v>2710.8571428571427</c:v>
                </c:pt>
                <c:pt idx="78">
                  <c:v>2780.5714285714284</c:v>
                </c:pt>
                <c:pt idx="79">
                  <c:v>808.57142857142856</c:v>
                </c:pt>
                <c:pt idx="80">
                  <c:v>1681.4285714285713</c:v>
                </c:pt>
                <c:pt idx="81">
                  <c:v>1582.8571428571429</c:v>
                </c:pt>
                <c:pt idx="82">
                  <c:v>1557.1428571428571</c:v>
                </c:pt>
                <c:pt idx="83">
                  <c:v>1296.2857142857142</c:v>
                </c:pt>
                <c:pt idx="84">
                  <c:v>2038</c:v>
                </c:pt>
                <c:pt idx="85">
                  <c:v>2999.2857142857142</c:v>
                </c:pt>
                <c:pt idx="86">
                  <c:v>2148.4285714285716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46-4A7F-821E-A65462EFA94A}"/>
            </c:ext>
          </c:extLst>
        </c:ser>
        <c:ser>
          <c:idx val="3"/>
          <c:order val="3"/>
          <c:tx>
            <c:strRef>
              <c:f>'Data Summary GPD'!$E$3:$E$6</c:f>
              <c:strCache>
                <c:ptCount val="4"/>
                <c:pt idx="0">
                  <c:v>Lower Figtree</c:v>
                </c:pt>
                <c:pt idx="1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GPD'!$E$7:$E$93</c:f>
              <c:numCache>
                <c:formatCode>#,##0;[Red]#,##0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3881.5714285714284</c:v>
                </c:pt>
                <c:pt idx="64">
                  <c:v>3685.1428571428573</c:v>
                </c:pt>
                <c:pt idx="65">
                  <c:v>3147.5714285714284</c:v>
                </c:pt>
                <c:pt idx="66">
                  <c:v>14360.857142857143</c:v>
                </c:pt>
                <c:pt idx="67">
                  <c:v>14190.857142857143</c:v>
                </c:pt>
                <c:pt idx="68">
                  <c:v>28014.285714285714</c:v>
                </c:pt>
                <c:pt idx="69">
                  <c:v>16123.428571428571</c:v>
                </c:pt>
                <c:pt idx="70">
                  <c:v>17779.142857142859</c:v>
                </c:pt>
                <c:pt idx="71">
                  <c:v>9564.1428571428569</c:v>
                </c:pt>
                <c:pt idx="72">
                  <c:v>9314.7142857142862</c:v>
                </c:pt>
                <c:pt idx="73">
                  <c:v>5501</c:v>
                </c:pt>
                <c:pt idx="74">
                  <c:v>5817.5714285714284</c:v>
                </c:pt>
                <c:pt idx="75">
                  <c:v>5259.4285714285716</c:v>
                </c:pt>
                <c:pt idx="76">
                  <c:v>15014.285714285714</c:v>
                </c:pt>
                <c:pt idx="77">
                  <c:v>585.85714285714289</c:v>
                </c:pt>
                <c:pt idx="78">
                  <c:v>4000</c:v>
                </c:pt>
                <c:pt idx="79">
                  <c:v>4484.4285714285716</c:v>
                </c:pt>
                <c:pt idx="80">
                  <c:v>4511.8571428571431</c:v>
                </c:pt>
                <c:pt idx="81">
                  <c:v>4257.7142857142853</c:v>
                </c:pt>
                <c:pt idx="82">
                  <c:v>4219</c:v>
                </c:pt>
                <c:pt idx="83">
                  <c:v>4300.5714285714284</c:v>
                </c:pt>
                <c:pt idx="84">
                  <c:v>3549.5714285714284</c:v>
                </c:pt>
                <c:pt idx="85">
                  <c:v>2843</c:v>
                </c:pt>
                <c:pt idx="86">
                  <c:v>3008.4285714285716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46-4A7F-821E-A65462EFA94A}"/>
            </c:ext>
          </c:extLst>
        </c:ser>
        <c:ser>
          <c:idx val="4"/>
          <c:order val="4"/>
          <c:tx>
            <c:strRef>
              <c:f>'Data Summary GPD'!$F$3:$F$6</c:f>
              <c:strCache>
                <c:ptCount val="4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GPD'!$F$7:$F$93</c:f>
              <c:numCache>
                <c:formatCode>#,##0;[Red]#,##0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298.57142857142856</c:v>
                </c:pt>
                <c:pt idx="35">
                  <c:v>1430</c:v>
                </c:pt>
                <c:pt idx="36">
                  <c:v>1401.6666666666667</c:v>
                </c:pt>
                <c:pt idx="37">
                  <c:v>1390</c:v>
                </c:pt>
                <c:pt idx="38">
                  <c:v>1397.1428571428571</c:v>
                </c:pt>
                <c:pt idx="39">
                  <c:v>1036.6666666666667</c:v>
                </c:pt>
                <c:pt idx="40">
                  <c:v>298.57142857142856</c:v>
                </c:pt>
                <c:pt idx="41">
                  <c:v>1430</c:v>
                </c:pt>
                <c:pt idx="42">
                  <c:v>1401.6666666666667</c:v>
                </c:pt>
                <c:pt idx="43">
                  <c:v>1390</c:v>
                </c:pt>
                <c:pt idx="44">
                  <c:v>1397.1428571428571</c:v>
                </c:pt>
                <c:pt idx="45">
                  <c:v>570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7600</c:v>
                </c:pt>
                <c:pt idx="51">
                  <c:v>8881.4285714285706</c:v>
                </c:pt>
                <c:pt idx="52">
                  <c:v>577.14285714285711</c:v>
                </c:pt>
                <c:pt idx="53">
                  <c:v>4485.7142857142853</c:v>
                </c:pt>
                <c:pt idx="54">
                  <c:v>4471.4285714285716</c:v>
                </c:pt>
                <c:pt idx="55">
                  <c:v>4252.8571428571431</c:v>
                </c:pt>
                <c:pt idx="56">
                  <c:v>1427.1428571428571</c:v>
                </c:pt>
                <c:pt idx="57">
                  <c:v>467.14285714285717</c:v>
                </c:pt>
                <c:pt idx="58">
                  <c:v>468.57142857142856</c:v>
                </c:pt>
                <c:pt idx="59">
                  <c:v>1235.7142857142858</c:v>
                </c:pt>
                <c:pt idx="60">
                  <c:v>1540</c:v>
                </c:pt>
                <c:pt idx="61">
                  <c:v>1290</c:v>
                </c:pt>
                <c:pt idx="62">
                  <c:v>2117.1428571428573</c:v>
                </c:pt>
                <c:pt idx="63">
                  <c:v>897.14285714285711</c:v>
                </c:pt>
                <c:pt idx="64">
                  <c:v>1457.1428571428571</c:v>
                </c:pt>
                <c:pt idx="65">
                  <c:v>1440</c:v>
                </c:pt>
                <c:pt idx="66">
                  <c:v>1230</c:v>
                </c:pt>
                <c:pt idx="67">
                  <c:v>327.14285714285717</c:v>
                </c:pt>
                <c:pt idx="68">
                  <c:v>590</c:v>
                </c:pt>
                <c:pt idx="69">
                  <c:v>18.571428571428573</c:v>
                </c:pt>
                <c:pt idx="70">
                  <c:v>274.28571428571428</c:v>
                </c:pt>
                <c:pt idx="71">
                  <c:v>422.85714285714283</c:v>
                </c:pt>
                <c:pt idx="72">
                  <c:v>371.42857142857144</c:v>
                </c:pt>
                <c:pt idx="73">
                  <c:v>350</c:v>
                </c:pt>
                <c:pt idx="74">
                  <c:v>407.14285714285717</c:v>
                </c:pt>
                <c:pt idx="75">
                  <c:v>401.42857142857144</c:v>
                </c:pt>
                <c:pt idx="76">
                  <c:v>434.28571428571428</c:v>
                </c:pt>
                <c:pt idx="77">
                  <c:v>177.57142857142858</c:v>
                </c:pt>
                <c:pt idx="78">
                  <c:v>1562.4285714285713</c:v>
                </c:pt>
                <c:pt idx="79">
                  <c:v>491.42857142857144</c:v>
                </c:pt>
                <c:pt idx="80">
                  <c:v>797.14285714285711</c:v>
                </c:pt>
                <c:pt idx="81">
                  <c:v>775.71428571428567</c:v>
                </c:pt>
                <c:pt idx="82">
                  <c:v>768.57142857142856</c:v>
                </c:pt>
                <c:pt idx="83">
                  <c:v>682.42857142857144</c:v>
                </c:pt>
                <c:pt idx="84">
                  <c:v>807.57142857142856</c:v>
                </c:pt>
                <c:pt idx="85">
                  <c:v>727.14285714285711</c:v>
                </c:pt>
                <c:pt idx="86">
                  <c:v>738.85714285714289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446-4A7F-821E-A65462EFA94A}"/>
            </c:ext>
          </c:extLst>
        </c:ser>
        <c:ser>
          <c:idx val="5"/>
          <c:order val="5"/>
          <c:tx>
            <c:strRef>
              <c:f>'Data Summary GPD'!$G$3:$G$6</c:f>
              <c:strCache>
                <c:ptCount val="4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GPD'!$G$7:$G$93</c:f>
              <c:numCache>
                <c:formatCode>General</c:formatCode>
                <c:ptCount val="8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446-4A7F-821E-A65462EFA94A}"/>
            </c:ext>
          </c:extLst>
        </c:ser>
        <c:ser>
          <c:idx val="6"/>
          <c:order val="6"/>
          <c:tx>
            <c:strRef>
              <c:f>'Data Summary GPD'!$H$3:$H$6</c:f>
              <c:strCache>
                <c:ptCount val="4"/>
                <c:pt idx="0">
                  <c:v>Beanfield</c:v>
                </c:pt>
                <c:pt idx="1">
                  <c:v>11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GPD'!$H$7:$H$93</c:f>
              <c:numCache>
                <c:formatCode>#,##0;[Red]#,##0</c:formatCode>
                <c:ptCount val="87"/>
                <c:pt idx="0">
                  <c:v>9239.0761904761912</c:v>
                </c:pt>
                <c:pt idx="1">
                  <c:v>7802.8571428571431</c:v>
                </c:pt>
                <c:pt idx="2">
                  <c:v>8628.5714285714294</c:v>
                </c:pt>
                <c:pt idx="3">
                  <c:v>9527.1428571428569</c:v>
                </c:pt>
                <c:pt idx="4">
                  <c:v>9088.5714285714294</c:v>
                </c:pt>
                <c:pt idx="5">
                  <c:v>9260</c:v>
                </c:pt>
                <c:pt idx="6">
                  <c:v>9500</c:v>
                </c:pt>
                <c:pt idx="7">
                  <c:v>9150</c:v>
                </c:pt>
                <c:pt idx="8">
                  <c:v>9452.8571428571431</c:v>
                </c:pt>
                <c:pt idx="9">
                  <c:v>8782.8571428571431</c:v>
                </c:pt>
                <c:pt idx="10">
                  <c:v>10901.428571428571</c:v>
                </c:pt>
                <c:pt idx="11">
                  <c:v>9737.1428571428569</c:v>
                </c:pt>
                <c:pt idx="12">
                  <c:v>9008.5714285714294</c:v>
                </c:pt>
                <c:pt idx="13">
                  <c:v>8761.4285714285706</c:v>
                </c:pt>
                <c:pt idx="14">
                  <c:v>9815.7142857142862</c:v>
                </c:pt>
                <c:pt idx="15">
                  <c:v>9169</c:v>
                </c:pt>
                <c:pt idx="17">
                  <c:v>11000</c:v>
                </c:pt>
                <c:pt idx="18">
                  <c:v>11466.571428571429</c:v>
                </c:pt>
                <c:pt idx="19">
                  <c:v>11426.833333333334</c:v>
                </c:pt>
                <c:pt idx="20">
                  <c:v>11409.875</c:v>
                </c:pt>
                <c:pt idx="21">
                  <c:v>11366.714285714286</c:v>
                </c:pt>
                <c:pt idx="22">
                  <c:v>11366.142857142857</c:v>
                </c:pt>
                <c:pt idx="23">
                  <c:v>11200.142857142857</c:v>
                </c:pt>
                <c:pt idx="24">
                  <c:v>11494.714285714286</c:v>
                </c:pt>
                <c:pt idx="25">
                  <c:v>11323.142857142857</c:v>
                </c:pt>
                <c:pt idx="26">
                  <c:v>11279.142857142857</c:v>
                </c:pt>
                <c:pt idx="27">
                  <c:v>11233.714285714286</c:v>
                </c:pt>
                <c:pt idx="28">
                  <c:v>11225.857142857143</c:v>
                </c:pt>
                <c:pt idx="29">
                  <c:v>11796.571428571429</c:v>
                </c:pt>
                <c:pt idx="30">
                  <c:v>10926.285714285714</c:v>
                </c:pt>
                <c:pt idx="31">
                  <c:v>11002.285714285714</c:v>
                </c:pt>
                <c:pt idx="32">
                  <c:v>11344.714285714286</c:v>
                </c:pt>
                <c:pt idx="33">
                  <c:v>11402.571428571429</c:v>
                </c:pt>
                <c:pt idx="34">
                  <c:v>11142.857142857143</c:v>
                </c:pt>
                <c:pt idx="35">
                  <c:v>10955</c:v>
                </c:pt>
                <c:pt idx="36">
                  <c:v>10805</c:v>
                </c:pt>
                <c:pt idx="37">
                  <c:v>10871.571428571429</c:v>
                </c:pt>
                <c:pt idx="38">
                  <c:v>11198.714285714286</c:v>
                </c:pt>
                <c:pt idx="39">
                  <c:v>11022.904761904761</c:v>
                </c:pt>
                <c:pt idx="40">
                  <c:v>11142.857142857143</c:v>
                </c:pt>
                <c:pt idx="41">
                  <c:v>10955</c:v>
                </c:pt>
                <c:pt idx="42">
                  <c:v>10805</c:v>
                </c:pt>
                <c:pt idx="43">
                  <c:v>10871.571428571429</c:v>
                </c:pt>
                <c:pt idx="44">
                  <c:v>11198.714285714286</c:v>
                </c:pt>
                <c:pt idx="45">
                  <c:v>9065.7391304347821</c:v>
                </c:pt>
                <c:pt idx="46">
                  <c:v>11665.428571428571</c:v>
                </c:pt>
                <c:pt idx="47">
                  <c:v>11014</c:v>
                </c:pt>
                <c:pt idx="48">
                  <c:v>11916.857142857143</c:v>
                </c:pt>
                <c:pt idx="49">
                  <c:v>0</c:v>
                </c:pt>
                <c:pt idx="50">
                  <c:v>23839.857142857141</c:v>
                </c:pt>
                <c:pt idx="51">
                  <c:v>11733.285714285714</c:v>
                </c:pt>
                <c:pt idx="52">
                  <c:v>11093.142857142857</c:v>
                </c:pt>
                <c:pt idx="53">
                  <c:v>11144.857142857143</c:v>
                </c:pt>
                <c:pt idx="54">
                  <c:v>11433.285714285714</c:v>
                </c:pt>
                <c:pt idx="55">
                  <c:v>15164.857142857143</c:v>
                </c:pt>
                <c:pt idx="56">
                  <c:v>3827.2857142857142</c:v>
                </c:pt>
                <c:pt idx="57">
                  <c:v>11194.285714285714</c:v>
                </c:pt>
                <c:pt idx="58">
                  <c:v>11221.285714285714</c:v>
                </c:pt>
                <c:pt idx="59">
                  <c:v>6348.4285714285716</c:v>
                </c:pt>
                <c:pt idx="60">
                  <c:v>14375.428571428571</c:v>
                </c:pt>
                <c:pt idx="61">
                  <c:v>10792</c:v>
                </c:pt>
                <c:pt idx="62">
                  <c:v>3328.5714285714284</c:v>
                </c:pt>
                <c:pt idx="63">
                  <c:v>16237.142857142857</c:v>
                </c:pt>
                <c:pt idx="64">
                  <c:v>9626.4285714285706</c:v>
                </c:pt>
                <c:pt idx="65">
                  <c:v>9507.8571428571431</c:v>
                </c:pt>
                <c:pt idx="66">
                  <c:v>9434.8571428571431</c:v>
                </c:pt>
                <c:pt idx="67">
                  <c:v>6279.4285714285716</c:v>
                </c:pt>
                <c:pt idx="68">
                  <c:v>12863.428571428571</c:v>
                </c:pt>
                <c:pt idx="69">
                  <c:v>5708</c:v>
                </c:pt>
                <c:pt idx="70">
                  <c:v>8557.1428571428569</c:v>
                </c:pt>
                <c:pt idx="71">
                  <c:v>3942.8571428571427</c:v>
                </c:pt>
                <c:pt idx="72">
                  <c:v>13043.142857142857</c:v>
                </c:pt>
                <c:pt idx="73">
                  <c:v>20314.428571428572</c:v>
                </c:pt>
                <c:pt idx="74">
                  <c:v>4515.4285714285716</c:v>
                </c:pt>
                <c:pt idx="75">
                  <c:v>17627</c:v>
                </c:pt>
                <c:pt idx="76">
                  <c:v>6436.5714285714284</c:v>
                </c:pt>
                <c:pt idx="77">
                  <c:v>5795.4285714285716</c:v>
                </c:pt>
                <c:pt idx="78">
                  <c:v>14494.142857142857</c:v>
                </c:pt>
                <c:pt idx="79">
                  <c:v>7143.8571428571431</c:v>
                </c:pt>
                <c:pt idx="80">
                  <c:v>12338.714285714286</c:v>
                </c:pt>
                <c:pt idx="81">
                  <c:v>10253.142857142857</c:v>
                </c:pt>
                <c:pt idx="82">
                  <c:v>16678.428571428572</c:v>
                </c:pt>
                <c:pt idx="83">
                  <c:v>10715</c:v>
                </c:pt>
                <c:pt idx="84">
                  <c:v>1168.8571428571429</c:v>
                </c:pt>
                <c:pt idx="85">
                  <c:v>1581</c:v>
                </c:pt>
                <c:pt idx="86">
                  <c:v>1636.7142857142858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446-4A7F-821E-A65462EFA94A}"/>
            </c:ext>
          </c:extLst>
        </c:ser>
        <c:ser>
          <c:idx val="7"/>
          <c:order val="7"/>
          <c:tx>
            <c:strRef>
              <c:f>'Data Summary GPD'!$I$3:$I$6</c:f>
              <c:strCache>
                <c:ptCount val="4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GPD'!$I$7:$I$93</c:f>
              <c:numCache>
                <c:formatCode>#,##0;[Red]#,##0</c:formatCode>
                <c:ptCount val="87"/>
                <c:pt idx="0">
                  <c:v>11758</c:v>
                </c:pt>
                <c:pt idx="1">
                  <c:v>12075.714285714286</c:v>
                </c:pt>
                <c:pt idx="2">
                  <c:v>12191.428571428571</c:v>
                </c:pt>
                <c:pt idx="3">
                  <c:v>12371.428571428571</c:v>
                </c:pt>
                <c:pt idx="4">
                  <c:v>12265.714285714286</c:v>
                </c:pt>
                <c:pt idx="5">
                  <c:v>11835.714285714286</c:v>
                </c:pt>
                <c:pt idx="6">
                  <c:v>11541.428571428571</c:v>
                </c:pt>
                <c:pt idx="7">
                  <c:v>11504.285714285714</c:v>
                </c:pt>
                <c:pt idx="8">
                  <c:v>11680</c:v>
                </c:pt>
                <c:pt idx="9">
                  <c:v>10412.857142857143</c:v>
                </c:pt>
                <c:pt idx="10">
                  <c:v>12582.857142857143</c:v>
                </c:pt>
                <c:pt idx="11">
                  <c:v>11868.571428571429</c:v>
                </c:pt>
                <c:pt idx="12">
                  <c:v>12431.428571428571</c:v>
                </c:pt>
                <c:pt idx="13">
                  <c:v>11420</c:v>
                </c:pt>
                <c:pt idx="14">
                  <c:v>11091.428571428571</c:v>
                </c:pt>
                <c:pt idx="15">
                  <c:v>11097.142857142857</c:v>
                </c:pt>
                <c:pt idx="17">
                  <c:v>11584.285714285714</c:v>
                </c:pt>
                <c:pt idx="18">
                  <c:v>11654.285714285714</c:v>
                </c:pt>
                <c:pt idx="19">
                  <c:v>11193.333333333334</c:v>
                </c:pt>
                <c:pt idx="20">
                  <c:v>11056.25</c:v>
                </c:pt>
                <c:pt idx="21">
                  <c:v>11594.285714285714</c:v>
                </c:pt>
                <c:pt idx="22">
                  <c:v>11524.285714285714</c:v>
                </c:pt>
                <c:pt idx="23">
                  <c:v>11527.142857142857</c:v>
                </c:pt>
                <c:pt idx="24">
                  <c:v>10701.428571428571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1928.5714285714287</c:v>
                </c:pt>
                <c:pt idx="29">
                  <c:v>20498.571428571428</c:v>
                </c:pt>
                <c:pt idx="30">
                  <c:v>18972.857142857141</c:v>
                </c:pt>
                <c:pt idx="31">
                  <c:v>14190</c:v>
                </c:pt>
                <c:pt idx="32">
                  <c:v>17531.428571428572</c:v>
                </c:pt>
                <c:pt idx="33">
                  <c:v>17685.714285714286</c:v>
                </c:pt>
                <c:pt idx="34">
                  <c:v>16897.857142857141</c:v>
                </c:pt>
                <c:pt idx="35">
                  <c:v>13086.25</c:v>
                </c:pt>
                <c:pt idx="36">
                  <c:v>20133.333333333332</c:v>
                </c:pt>
                <c:pt idx="37">
                  <c:v>16454.285714285714</c:v>
                </c:pt>
                <c:pt idx="38">
                  <c:v>15795.714285714286</c:v>
                </c:pt>
                <c:pt idx="39">
                  <c:v>16376.428571428571</c:v>
                </c:pt>
                <c:pt idx="40">
                  <c:v>16897.857142857141</c:v>
                </c:pt>
                <c:pt idx="41">
                  <c:v>13086.25</c:v>
                </c:pt>
                <c:pt idx="42">
                  <c:v>20133.333333333332</c:v>
                </c:pt>
                <c:pt idx="43">
                  <c:v>16454.285714285714</c:v>
                </c:pt>
                <c:pt idx="44">
                  <c:v>15795.714285714286</c:v>
                </c:pt>
                <c:pt idx="45">
                  <c:v>17100.869565217392</c:v>
                </c:pt>
                <c:pt idx="46">
                  <c:v>17227.142857142859</c:v>
                </c:pt>
                <c:pt idx="47">
                  <c:v>16504.285714285714</c:v>
                </c:pt>
                <c:pt idx="48">
                  <c:v>17342.857142857141</c:v>
                </c:pt>
                <c:pt idx="49">
                  <c:v>17265.714285714286</c:v>
                </c:pt>
                <c:pt idx="50">
                  <c:v>17342.857142857141</c:v>
                </c:pt>
                <c:pt idx="51">
                  <c:v>17018.571428571428</c:v>
                </c:pt>
                <c:pt idx="52">
                  <c:v>13750</c:v>
                </c:pt>
                <c:pt idx="53">
                  <c:v>0</c:v>
                </c:pt>
                <c:pt idx="54">
                  <c:v>12902.857142857143</c:v>
                </c:pt>
                <c:pt idx="55">
                  <c:v>29344.285714285714</c:v>
                </c:pt>
                <c:pt idx="56">
                  <c:v>27571.428571428572</c:v>
                </c:pt>
                <c:pt idx="57">
                  <c:v>29075.714285714286</c:v>
                </c:pt>
                <c:pt idx="58">
                  <c:v>24934.285714285714</c:v>
                </c:pt>
                <c:pt idx="59">
                  <c:v>25632.857142857141</c:v>
                </c:pt>
                <c:pt idx="60">
                  <c:v>26041.428571428572</c:v>
                </c:pt>
                <c:pt idx="61">
                  <c:v>23461.428571428572</c:v>
                </c:pt>
                <c:pt idx="62">
                  <c:v>21912.857142857141</c:v>
                </c:pt>
                <c:pt idx="63">
                  <c:v>20687.142857142859</c:v>
                </c:pt>
                <c:pt idx="64">
                  <c:v>19594.285714285714</c:v>
                </c:pt>
                <c:pt idx="65">
                  <c:v>19290</c:v>
                </c:pt>
                <c:pt idx="66">
                  <c:v>19357.142857142859</c:v>
                </c:pt>
                <c:pt idx="67">
                  <c:v>19531.428571428572</c:v>
                </c:pt>
                <c:pt idx="68">
                  <c:v>19360</c:v>
                </c:pt>
                <c:pt idx="69">
                  <c:v>19340</c:v>
                </c:pt>
                <c:pt idx="70">
                  <c:v>19187.142857142859</c:v>
                </c:pt>
                <c:pt idx="71">
                  <c:v>19341.428571428572</c:v>
                </c:pt>
                <c:pt idx="72">
                  <c:v>18978.571428571428</c:v>
                </c:pt>
                <c:pt idx="73">
                  <c:v>18292.857142857141</c:v>
                </c:pt>
                <c:pt idx="74">
                  <c:v>2625.7142857142858</c:v>
                </c:pt>
                <c:pt idx="75">
                  <c:v>13000</c:v>
                </c:pt>
                <c:pt idx="76">
                  <c:v>13455.714285714286</c:v>
                </c:pt>
                <c:pt idx="77">
                  <c:v>13000</c:v>
                </c:pt>
                <c:pt idx="78">
                  <c:v>15000</c:v>
                </c:pt>
                <c:pt idx="79">
                  <c:v>18598.571428571428</c:v>
                </c:pt>
                <c:pt idx="80">
                  <c:v>18168.571428571428</c:v>
                </c:pt>
                <c:pt idx="81">
                  <c:v>17432.857142857141</c:v>
                </c:pt>
                <c:pt idx="82">
                  <c:v>17151.428571428572</c:v>
                </c:pt>
                <c:pt idx="83">
                  <c:v>16925</c:v>
                </c:pt>
                <c:pt idx="84">
                  <c:v>16763.571428571428</c:v>
                </c:pt>
                <c:pt idx="85">
                  <c:v>16095.714285714286</c:v>
                </c:pt>
                <c:pt idx="86">
                  <c:v>16331.428571428571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446-4A7F-821E-A65462EFA94A}"/>
            </c:ext>
          </c:extLst>
        </c:ser>
        <c:ser>
          <c:idx val="8"/>
          <c:order val="8"/>
          <c:tx>
            <c:strRef>
              <c:f>'Data Summary GPD'!$J$3:$J$6</c:f>
              <c:strCache>
                <c:ptCount val="4"/>
                <c:pt idx="0">
                  <c:v>King/Sweetbay</c:v>
                </c:pt>
                <c:pt idx="1">
                  <c:v>13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GPD'!$J$7:$J$93</c:f>
              <c:numCache>
                <c:formatCode>#,##0;[Red]#,##0</c:formatCode>
                <c:ptCount val="87"/>
                <c:pt idx="0">
                  <c:v>10847.047619047618</c:v>
                </c:pt>
                <c:pt idx="1">
                  <c:v>11301.428571428571</c:v>
                </c:pt>
                <c:pt idx="2">
                  <c:v>10917.142857142857</c:v>
                </c:pt>
                <c:pt idx="3">
                  <c:v>10987.142857142857</c:v>
                </c:pt>
                <c:pt idx="4">
                  <c:v>16585.714285714286</c:v>
                </c:pt>
                <c:pt idx="5">
                  <c:v>5221.4285714285716</c:v>
                </c:pt>
                <c:pt idx="6">
                  <c:v>10864.285714285714</c:v>
                </c:pt>
                <c:pt idx="7">
                  <c:v>9457.1428571428569</c:v>
                </c:pt>
                <c:pt idx="8">
                  <c:v>12191.428571428571</c:v>
                </c:pt>
                <c:pt idx="9">
                  <c:v>9907.1428571428569</c:v>
                </c:pt>
                <c:pt idx="10">
                  <c:v>10275.714285714286</c:v>
                </c:pt>
                <c:pt idx="11">
                  <c:v>12160</c:v>
                </c:pt>
                <c:pt idx="12">
                  <c:v>10778.571428571429</c:v>
                </c:pt>
                <c:pt idx="13">
                  <c:v>10742.857142857143</c:v>
                </c:pt>
                <c:pt idx="14">
                  <c:v>10670</c:v>
                </c:pt>
                <c:pt idx="15">
                  <c:v>10645.714285714286</c:v>
                </c:pt>
                <c:pt idx="17">
                  <c:v>10048.571428571429</c:v>
                </c:pt>
                <c:pt idx="18">
                  <c:v>11185.714285714286</c:v>
                </c:pt>
                <c:pt idx="19">
                  <c:v>10556.666666666666</c:v>
                </c:pt>
                <c:pt idx="20">
                  <c:v>10556.25</c:v>
                </c:pt>
                <c:pt idx="21">
                  <c:v>10254.285714285714</c:v>
                </c:pt>
                <c:pt idx="22">
                  <c:v>9835.7142857142862</c:v>
                </c:pt>
                <c:pt idx="23">
                  <c:v>9791.4285714285706</c:v>
                </c:pt>
                <c:pt idx="24">
                  <c:v>9871.4285714285706</c:v>
                </c:pt>
                <c:pt idx="25">
                  <c:v>9515.7142857142862</c:v>
                </c:pt>
                <c:pt idx="26">
                  <c:v>9998.5714285714294</c:v>
                </c:pt>
                <c:pt idx="27">
                  <c:v>9702.8571428571431</c:v>
                </c:pt>
                <c:pt idx="28">
                  <c:v>9748.5714285714294</c:v>
                </c:pt>
                <c:pt idx="29">
                  <c:v>10434.285714285714</c:v>
                </c:pt>
                <c:pt idx="30">
                  <c:v>11125.714285714286</c:v>
                </c:pt>
                <c:pt idx="31">
                  <c:v>8025.7142857142853</c:v>
                </c:pt>
                <c:pt idx="32">
                  <c:v>9997.1428571428569</c:v>
                </c:pt>
                <c:pt idx="33">
                  <c:v>10087.142857142857</c:v>
                </c:pt>
                <c:pt idx="34">
                  <c:v>9845</c:v>
                </c:pt>
                <c:pt idx="35">
                  <c:v>7271.25</c:v>
                </c:pt>
                <c:pt idx="36">
                  <c:v>12960</c:v>
                </c:pt>
                <c:pt idx="37">
                  <c:v>9712.8571428571431</c:v>
                </c:pt>
                <c:pt idx="38">
                  <c:v>10105.714285714286</c:v>
                </c:pt>
                <c:pt idx="39">
                  <c:v>9821.1904761904771</c:v>
                </c:pt>
                <c:pt idx="40">
                  <c:v>9845</c:v>
                </c:pt>
                <c:pt idx="41">
                  <c:v>7271.25</c:v>
                </c:pt>
                <c:pt idx="42">
                  <c:v>12960</c:v>
                </c:pt>
                <c:pt idx="43">
                  <c:v>9712.8571428571431</c:v>
                </c:pt>
                <c:pt idx="44">
                  <c:v>10105.714285714286</c:v>
                </c:pt>
                <c:pt idx="45">
                  <c:v>3455.6521739130435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11943.285714285714</c:v>
                </c:pt>
                <c:pt idx="50">
                  <c:v>2888.1428571428573</c:v>
                </c:pt>
                <c:pt idx="51">
                  <c:v>9184.4285714285706</c:v>
                </c:pt>
                <c:pt idx="52">
                  <c:v>14065.142857142857</c:v>
                </c:pt>
                <c:pt idx="53">
                  <c:v>14014.142857142857</c:v>
                </c:pt>
                <c:pt idx="54">
                  <c:v>14206.428571428571</c:v>
                </c:pt>
                <c:pt idx="55">
                  <c:v>13698.428571428571</c:v>
                </c:pt>
                <c:pt idx="56">
                  <c:v>13675.285714285714</c:v>
                </c:pt>
                <c:pt idx="57">
                  <c:v>13610</c:v>
                </c:pt>
                <c:pt idx="58">
                  <c:v>13589.714285714286</c:v>
                </c:pt>
                <c:pt idx="59">
                  <c:v>13212.142857142857</c:v>
                </c:pt>
                <c:pt idx="60">
                  <c:v>13770.142857142857</c:v>
                </c:pt>
                <c:pt idx="61">
                  <c:v>13373.428571428571</c:v>
                </c:pt>
                <c:pt idx="62">
                  <c:v>13422.857142857143</c:v>
                </c:pt>
                <c:pt idx="63">
                  <c:v>13753</c:v>
                </c:pt>
                <c:pt idx="64">
                  <c:v>13195.142857142857</c:v>
                </c:pt>
                <c:pt idx="65">
                  <c:v>13093.857142857143</c:v>
                </c:pt>
                <c:pt idx="66">
                  <c:v>12975.571428571429</c:v>
                </c:pt>
                <c:pt idx="67">
                  <c:v>13487.571428571429</c:v>
                </c:pt>
                <c:pt idx="68">
                  <c:v>13438.571428571429</c:v>
                </c:pt>
                <c:pt idx="69">
                  <c:v>13490.571428571429</c:v>
                </c:pt>
                <c:pt idx="70">
                  <c:v>13436.428571428571</c:v>
                </c:pt>
                <c:pt idx="71">
                  <c:v>13438.714285714286</c:v>
                </c:pt>
                <c:pt idx="72">
                  <c:v>13174.714285714286</c:v>
                </c:pt>
                <c:pt idx="73">
                  <c:v>11885.571428571429</c:v>
                </c:pt>
                <c:pt idx="74">
                  <c:v>14376.142857142857</c:v>
                </c:pt>
                <c:pt idx="75">
                  <c:v>13578.285714285714</c:v>
                </c:pt>
                <c:pt idx="76">
                  <c:v>13348</c:v>
                </c:pt>
                <c:pt idx="77">
                  <c:v>13624.428571428571</c:v>
                </c:pt>
                <c:pt idx="78">
                  <c:v>4228</c:v>
                </c:pt>
                <c:pt idx="79">
                  <c:v>0</c:v>
                </c:pt>
                <c:pt idx="80">
                  <c:v>0</c:v>
                </c:pt>
                <c:pt idx="81">
                  <c:v>5752.8571428571431</c:v>
                </c:pt>
                <c:pt idx="82">
                  <c:v>0</c:v>
                </c:pt>
                <c:pt idx="83">
                  <c:v>7868.2857142857147</c:v>
                </c:pt>
                <c:pt idx="84">
                  <c:v>13589</c:v>
                </c:pt>
                <c:pt idx="85">
                  <c:v>12871.428571428571</c:v>
                </c:pt>
                <c:pt idx="86">
                  <c:v>13111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446-4A7F-821E-A65462EFA94A}"/>
            </c:ext>
          </c:extLst>
        </c:ser>
        <c:ser>
          <c:idx val="9"/>
          <c:order val="9"/>
          <c:tx>
            <c:strRef>
              <c:f>'Data Summary GPD'!$K$3:$K$6</c:f>
              <c:strCache>
                <c:ptCount val="4"/>
                <c:pt idx="0">
                  <c:v>Narcissa/Vanderlip</c:v>
                </c:pt>
                <c:pt idx="1">
                  <c:v>15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GPD'!$K$7:$K$93</c:f>
              <c:numCache>
                <c:formatCode>#,##0;[Red]#,##0</c:formatCode>
                <c:ptCount val="87"/>
                <c:pt idx="0">
                  <c:v>7825.7142857142853</c:v>
                </c:pt>
                <c:pt idx="1">
                  <c:v>12868.571428571429</c:v>
                </c:pt>
                <c:pt idx="2">
                  <c:v>11728.571428571429</c:v>
                </c:pt>
                <c:pt idx="3">
                  <c:v>10622.857142857143</c:v>
                </c:pt>
                <c:pt idx="4">
                  <c:v>9784.2857142857138</c:v>
                </c:pt>
                <c:pt idx="5">
                  <c:v>10692.857142857143</c:v>
                </c:pt>
                <c:pt idx="6">
                  <c:v>11962.857142857143</c:v>
                </c:pt>
                <c:pt idx="7">
                  <c:v>12398.571428571429</c:v>
                </c:pt>
                <c:pt idx="8">
                  <c:v>6442.8571428571431</c:v>
                </c:pt>
                <c:pt idx="9">
                  <c:v>3348.5714285714284</c:v>
                </c:pt>
                <c:pt idx="10">
                  <c:v>480</c:v>
                </c:pt>
                <c:pt idx="11">
                  <c:v>5854.2857142857147</c:v>
                </c:pt>
                <c:pt idx="12">
                  <c:v>7780</c:v>
                </c:pt>
                <c:pt idx="13">
                  <c:v>6017.1428571428569</c:v>
                </c:pt>
                <c:pt idx="14">
                  <c:v>4531.4285714285716</c:v>
                </c:pt>
                <c:pt idx="15">
                  <c:v>2872.8571428571427</c:v>
                </c:pt>
                <c:pt idx="17">
                  <c:v>3734.2857142857142</c:v>
                </c:pt>
                <c:pt idx="18">
                  <c:v>3000</c:v>
                </c:pt>
                <c:pt idx="19">
                  <c:v>7000</c:v>
                </c:pt>
                <c:pt idx="20">
                  <c:v>0</c:v>
                </c:pt>
                <c:pt idx="21">
                  <c:v>-121.42857142857143</c:v>
                </c:pt>
                <c:pt idx="22">
                  <c:v>13144.285714285714</c:v>
                </c:pt>
                <c:pt idx="23">
                  <c:v>13248.571428571429</c:v>
                </c:pt>
                <c:pt idx="24">
                  <c:v>13381.428571428571</c:v>
                </c:pt>
                <c:pt idx="25">
                  <c:v>13247.142857142857</c:v>
                </c:pt>
                <c:pt idx="26">
                  <c:v>13108.571428571429</c:v>
                </c:pt>
                <c:pt idx="27">
                  <c:v>12977.142857142857</c:v>
                </c:pt>
                <c:pt idx="28">
                  <c:v>11181.428571428571</c:v>
                </c:pt>
                <c:pt idx="29">
                  <c:v>11000</c:v>
                </c:pt>
                <c:pt idx="30">
                  <c:v>18945.571428571428</c:v>
                </c:pt>
                <c:pt idx="31">
                  <c:v>1510</c:v>
                </c:pt>
                <c:pt idx="32">
                  <c:v>1779.5714285714287</c:v>
                </c:pt>
                <c:pt idx="33">
                  <c:v>1750.1428571428571</c:v>
                </c:pt>
                <c:pt idx="34">
                  <c:v>1786.1428571428571</c:v>
                </c:pt>
                <c:pt idx="35">
                  <c:v>2404.5</c:v>
                </c:pt>
                <c:pt idx="36">
                  <c:v>15472.333333333334</c:v>
                </c:pt>
                <c:pt idx="37">
                  <c:v>13292</c:v>
                </c:pt>
                <c:pt idx="38">
                  <c:v>0</c:v>
                </c:pt>
                <c:pt idx="39">
                  <c:v>5479.0476190476193</c:v>
                </c:pt>
                <c:pt idx="40">
                  <c:v>1786.1428571428571</c:v>
                </c:pt>
                <c:pt idx="41">
                  <c:v>2404.5</c:v>
                </c:pt>
                <c:pt idx="42">
                  <c:v>15472.333333333334</c:v>
                </c:pt>
                <c:pt idx="43">
                  <c:v>13292</c:v>
                </c:pt>
                <c:pt idx="44">
                  <c:v>0</c:v>
                </c:pt>
                <c:pt idx="45">
                  <c:v>12623.652173913044</c:v>
                </c:pt>
                <c:pt idx="46">
                  <c:v>21339.714285714286</c:v>
                </c:pt>
                <c:pt idx="47">
                  <c:v>9467.1428571428569</c:v>
                </c:pt>
                <c:pt idx="48">
                  <c:v>14610.571428571429</c:v>
                </c:pt>
                <c:pt idx="49">
                  <c:v>7789</c:v>
                </c:pt>
                <c:pt idx="50">
                  <c:v>11133.857142857143</c:v>
                </c:pt>
                <c:pt idx="51">
                  <c:v>11659.857142857143</c:v>
                </c:pt>
                <c:pt idx="52">
                  <c:v>11625.857142857143</c:v>
                </c:pt>
                <c:pt idx="53">
                  <c:v>11659.571428571429</c:v>
                </c:pt>
                <c:pt idx="54">
                  <c:v>6035</c:v>
                </c:pt>
                <c:pt idx="55">
                  <c:v>951.42857142857144</c:v>
                </c:pt>
                <c:pt idx="56">
                  <c:v>5.1428571428571432</c:v>
                </c:pt>
                <c:pt idx="57">
                  <c:v>-5.1428571428571432</c:v>
                </c:pt>
                <c:pt idx="58">
                  <c:v>7885.1428571428569</c:v>
                </c:pt>
                <c:pt idx="59">
                  <c:v>8500</c:v>
                </c:pt>
                <c:pt idx="60">
                  <c:v>8581.5714285714294</c:v>
                </c:pt>
                <c:pt idx="61">
                  <c:v>8101</c:v>
                </c:pt>
                <c:pt idx="62">
                  <c:v>8134.4285714285716</c:v>
                </c:pt>
                <c:pt idx="63">
                  <c:v>8300.2857142857138</c:v>
                </c:pt>
                <c:pt idx="64">
                  <c:v>8093</c:v>
                </c:pt>
                <c:pt idx="65">
                  <c:v>8280.1428571428569</c:v>
                </c:pt>
                <c:pt idx="66">
                  <c:v>7052.5714285714284</c:v>
                </c:pt>
                <c:pt idx="67">
                  <c:v>0</c:v>
                </c:pt>
                <c:pt idx="68">
                  <c:v>0</c:v>
                </c:pt>
                <c:pt idx="69">
                  <c:v>1092.1428571428571</c:v>
                </c:pt>
                <c:pt idx="70">
                  <c:v>2026</c:v>
                </c:pt>
                <c:pt idx="71">
                  <c:v>14869.285714285714</c:v>
                </c:pt>
                <c:pt idx="72">
                  <c:v>8160.4285714285716</c:v>
                </c:pt>
                <c:pt idx="73">
                  <c:v>7903.5714285714284</c:v>
                </c:pt>
                <c:pt idx="74">
                  <c:v>8095.1428571428569</c:v>
                </c:pt>
                <c:pt idx="75">
                  <c:v>8300.8571428571431</c:v>
                </c:pt>
                <c:pt idx="76">
                  <c:v>8108.1428571428569</c:v>
                </c:pt>
                <c:pt idx="77">
                  <c:v>8054.4285714285716</c:v>
                </c:pt>
                <c:pt idx="78">
                  <c:v>7876.7142857142853</c:v>
                </c:pt>
                <c:pt idx="79">
                  <c:v>8047.5714285714284</c:v>
                </c:pt>
                <c:pt idx="80">
                  <c:v>8073.4285714285716</c:v>
                </c:pt>
                <c:pt idx="81">
                  <c:v>8055.5714285714284</c:v>
                </c:pt>
                <c:pt idx="82">
                  <c:v>8142.2857142857147</c:v>
                </c:pt>
                <c:pt idx="83">
                  <c:v>8117.5714285714284</c:v>
                </c:pt>
                <c:pt idx="84">
                  <c:v>8244.2857142857138</c:v>
                </c:pt>
                <c:pt idx="85">
                  <c:v>8062.4285714285716</c:v>
                </c:pt>
                <c:pt idx="86">
                  <c:v>8143.7142857142853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446-4A7F-821E-A65462EFA94A}"/>
            </c:ext>
          </c:extLst>
        </c:ser>
        <c:ser>
          <c:idx val="10"/>
          <c:order val="10"/>
          <c:tx>
            <c:strRef>
              <c:f>'Data Summary GPD'!$L$3:$L$6</c:f>
              <c:strCache>
                <c:ptCount val="4"/>
                <c:pt idx="0">
                  <c:v>Petak/Sweetbay</c:v>
                </c:pt>
                <c:pt idx="1">
                  <c:v>16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GPD'!$L$7:$L$93</c:f>
              <c:numCache>
                <c:formatCode>#,##0;[Red]#,##0</c:formatCode>
                <c:ptCount val="87"/>
                <c:pt idx="0">
                  <c:v>-30774.285714285714</c:v>
                </c:pt>
                <c:pt idx="1">
                  <c:v>11155.714285714286</c:v>
                </c:pt>
                <c:pt idx="2">
                  <c:v>11224.285714285714</c:v>
                </c:pt>
                <c:pt idx="3">
                  <c:v>11297.142857142857</c:v>
                </c:pt>
                <c:pt idx="4">
                  <c:v>11198.571428571429</c:v>
                </c:pt>
                <c:pt idx="5">
                  <c:v>11127.142857142857</c:v>
                </c:pt>
                <c:pt idx="6">
                  <c:v>10971.428571428571</c:v>
                </c:pt>
                <c:pt idx="7">
                  <c:v>10872.857142857143</c:v>
                </c:pt>
                <c:pt idx="8">
                  <c:v>10401.428571428571</c:v>
                </c:pt>
                <c:pt idx="9">
                  <c:v>9542.8571428571431</c:v>
                </c:pt>
                <c:pt idx="10">
                  <c:v>11224.285714285714</c:v>
                </c:pt>
                <c:pt idx="11">
                  <c:v>10000</c:v>
                </c:pt>
                <c:pt idx="12">
                  <c:v>8065.7142857142853</c:v>
                </c:pt>
                <c:pt idx="13">
                  <c:v>14927.142857142857</c:v>
                </c:pt>
                <c:pt idx="14">
                  <c:v>14371.428571428571</c:v>
                </c:pt>
                <c:pt idx="15">
                  <c:v>14542.857142857143</c:v>
                </c:pt>
                <c:pt idx="17">
                  <c:v>17467.142857142859</c:v>
                </c:pt>
                <c:pt idx="18">
                  <c:v>4534.2857142857147</c:v>
                </c:pt>
                <c:pt idx="19">
                  <c:v>10021.666666666666</c:v>
                </c:pt>
                <c:pt idx="20">
                  <c:v>8560</c:v>
                </c:pt>
                <c:pt idx="21">
                  <c:v>10907.142857142857</c:v>
                </c:pt>
                <c:pt idx="22">
                  <c:v>13442.857142857143</c:v>
                </c:pt>
                <c:pt idx="23">
                  <c:v>12765.714285714286</c:v>
                </c:pt>
                <c:pt idx="24">
                  <c:v>13131.428571428571</c:v>
                </c:pt>
                <c:pt idx="25">
                  <c:v>13328.571428571429</c:v>
                </c:pt>
                <c:pt idx="26">
                  <c:v>13350</c:v>
                </c:pt>
                <c:pt idx="27">
                  <c:v>13247.142857142857</c:v>
                </c:pt>
                <c:pt idx="28">
                  <c:v>13332.857142857143</c:v>
                </c:pt>
                <c:pt idx="29">
                  <c:v>14394.285714285714</c:v>
                </c:pt>
                <c:pt idx="30">
                  <c:v>14035.714285714286</c:v>
                </c:pt>
                <c:pt idx="31">
                  <c:v>5850</c:v>
                </c:pt>
                <c:pt idx="32">
                  <c:v>6590</c:v>
                </c:pt>
                <c:pt idx="33">
                  <c:v>7081.4285714285716</c:v>
                </c:pt>
                <c:pt idx="34">
                  <c:v>9236.4285714285706</c:v>
                </c:pt>
                <c:pt idx="35">
                  <c:v>9235</c:v>
                </c:pt>
                <c:pt idx="36">
                  <c:v>8160</c:v>
                </c:pt>
                <c:pt idx="37">
                  <c:v>12240</c:v>
                </c:pt>
                <c:pt idx="38">
                  <c:v>5170</c:v>
                </c:pt>
                <c:pt idx="39">
                  <c:v>8905.2380952380954</c:v>
                </c:pt>
                <c:pt idx="40">
                  <c:v>9236.4285714285706</c:v>
                </c:pt>
                <c:pt idx="41">
                  <c:v>9235</c:v>
                </c:pt>
                <c:pt idx="42">
                  <c:v>8160</c:v>
                </c:pt>
                <c:pt idx="43">
                  <c:v>12240</c:v>
                </c:pt>
                <c:pt idx="44">
                  <c:v>5170</c:v>
                </c:pt>
                <c:pt idx="45">
                  <c:v>8450.434782608696</c:v>
                </c:pt>
                <c:pt idx="46">
                  <c:v>8801.4285714285706</c:v>
                </c:pt>
                <c:pt idx="47">
                  <c:v>9518.5714285714294</c:v>
                </c:pt>
                <c:pt idx="48">
                  <c:v>11954.285714285714</c:v>
                </c:pt>
                <c:pt idx="49">
                  <c:v>9125.7142857142862</c:v>
                </c:pt>
                <c:pt idx="50">
                  <c:v>8264.2857142857138</c:v>
                </c:pt>
                <c:pt idx="51">
                  <c:v>13804.285714285714</c:v>
                </c:pt>
                <c:pt idx="52">
                  <c:v>7061.4285714285716</c:v>
                </c:pt>
                <c:pt idx="53">
                  <c:v>9941.4285714285706</c:v>
                </c:pt>
                <c:pt idx="54">
                  <c:v>11528.571428571429</c:v>
                </c:pt>
                <c:pt idx="55">
                  <c:v>10561.428571428571</c:v>
                </c:pt>
                <c:pt idx="56">
                  <c:v>9595.7142857142862</c:v>
                </c:pt>
                <c:pt idx="57">
                  <c:v>4777.1428571428569</c:v>
                </c:pt>
                <c:pt idx="58">
                  <c:v>7344.2857142857147</c:v>
                </c:pt>
                <c:pt idx="59">
                  <c:v>14935.714285714286</c:v>
                </c:pt>
                <c:pt idx="60">
                  <c:v>17581.428571428572</c:v>
                </c:pt>
                <c:pt idx="61">
                  <c:v>2347.1428571428573</c:v>
                </c:pt>
                <c:pt idx="62">
                  <c:v>17000</c:v>
                </c:pt>
                <c:pt idx="63">
                  <c:v>17138.571428571428</c:v>
                </c:pt>
                <c:pt idx="64">
                  <c:v>16601.428571428572</c:v>
                </c:pt>
                <c:pt idx="65">
                  <c:v>3122.8571428571427</c:v>
                </c:pt>
                <c:pt idx="66">
                  <c:v>-14.285714285714286</c:v>
                </c:pt>
                <c:pt idx="67">
                  <c:v>0</c:v>
                </c:pt>
                <c:pt idx="68">
                  <c:v>11014.285714285714</c:v>
                </c:pt>
                <c:pt idx="69">
                  <c:v>16271.428571428571</c:v>
                </c:pt>
                <c:pt idx="70">
                  <c:v>26520</c:v>
                </c:pt>
                <c:pt idx="71">
                  <c:v>21792.857142857141</c:v>
                </c:pt>
                <c:pt idx="72">
                  <c:v>5877.1428571428569</c:v>
                </c:pt>
                <c:pt idx="73">
                  <c:v>22558.571428571428</c:v>
                </c:pt>
                <c:pt idx="74">
                  <c:v>23425.714285714286</c:v>
                </c:pt>
                <c:pt idx="75">
                  <c:v>24275.714285714286</c:v>
                </c:pt>
                <c:pt idx="76">
                  <c:v>20134.285714285714</c:v>
                </c:pt>
                <c:pt idx="77">
                  <c:v>27425.428571428572</c:v>
                </c:pt>
                <c:pt idx="78">
                  <c:v>13043.142857142857</c:v>
                </c:pt>
                <c:pt idx="79">
                  <c:v>20281.428571428572</c:v>
                </c:pt>
                <c:pt idx="80">
                  <c:v>11782.857142857143</c:v>
                </c:pt>
                <c:pt idx="81">
                  <c:v>18527.142857142859</c:v>
                </c:pt>
                <c:pt idx="82">
                  <c:v>22342.857142857141</c:v>
                </c:pt>
                <c:pt idx="83">
                  <c:v>17676.428571428572</c:v>
                </c:pt>
                <c:pt idx="84">
                  <c:v>14310.714285714286</c:v>
                </c:pt>
                <c:pt idx="85">
                  <c:v>13166.714285714286</c:v>
                </c:pt>
                <c:pt idx="86">
                  <c:v>16139.714285714286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446-4A7F-821E-A65462EFA94A}"/>
            </c:ext>
          </c:extLst>
        </c:ser>
        <c:ser>
          <c:idx val="11"/>
          <c:order val="11"/>
          <c:tx>
            <c:strRef>
              <c:f>'Data Summary GPD'!$M$3:$M$6</c:f>
              <c:strCache>
                <c:ptCount val="4"/>
                <c:pt idx="0">
                  <c:v>Thyme</c:v>
                </c:pt>
                <c:pt idx="1">
                  <c:v>17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GPD'!$M$7:$M$93</c:f>
              <c:numCache>
                <c:formatCode>#,##0;[Red]#,##0</c:formatCode>
                <c:ptCount val="87"/>
                <c:pt idx="0">
                  <c:v>887.90476190476193</c:v>
                </c:pt>
                <c:pt idx="1">
                  <c:v>940</c:v>
                </c:pt>
                <c:pt idx="2">
                  <c:v>937.14285714285711</c:v>
                </c:pt>
                <c:pt idx="3">
                  <c:v>942.85714285714289</c:v>
                </c:pt>
                <c:pt idx="4">
                  <c:v>914.28571428571433</c:v>
                </c:pt>
                <c:pt idx="5">
                  <c:v>418.57142857142856</c:v>
                </c:pt>
                <c:pt idx="6">
                  <c:v>0</c:v>
                </c:pt>
                <c:pt idx="7">
                  <c:v>1931.4285714285713</c:v>
                </c:pt>
                <c:pt idx="8">
                  <c:v>1860</c:v>
                </c:pt>
                <c:pt idx="9">
                  <c:v>51.428571428571431</c:v>
                </c:pt>
                <c:pt idx="10">
                  <c:v>967.14285714285711</c:v>
                </c:pt>
                <c:pt idx="11">
                  <c:v>885.71428571428567</c:v>
                </c:pt>
                <c:pt idx="12">
                  <c:v>874.28571428571433</c:v>
                </c:pt>
                <c:pt idx="13">
                  <c:v>897.14285714285711</c:v>
                </c:pt>
                <c:pt idx="14">
                  <c:v>835.71428571428567</c:v>
                </c:pt>
                <c:pt idx="15">
                  <c:v>862.85714285714289</c:v>
                </c:pt>
                <c:pt idx="17">
                  <c:v>852.85714285714289</c:v>
                </c:pt>
                <c:pt idx="18">
                  <c:v>855.71428571428567</c:v>
                </c:pt>
                <c:pt idx="19">
                  <c:v>846.66666666666663</c:v>
                </c:pt>
                <c:pt idx="20">
                  <c:v>835</c:v>
                </c:pt>
                <c:pt idx="21">
                  <c:v>845.71428571428567</c:v>
                </c:pt>
                <c:pt idx="22">
                  <c:v>835.71428571428567</c:v>
                </c:pt>
                <c:pt idx="23">
                  <c:v>827.14285714285711</c:v>
                </c:pt>
                <c:pt idx="24">
                  <c:v>830</c:v>
                </c:pt>
                <c:pt idx="25">
                  <c:v>841.42857142857144</c:v>
                </c:pt>
                <c:pt idx="26">
                  <c:v>835.71428571428567</c:v>
                </c:pt>
                <c:pt idx="27">
                  <c:v>825.71428571428567</c:v>
                </c:pt>
                <c:pt idx="28">
                  <c:v>820</c:v>
                </c:pt>
                <c:pt idx="29">
                  <c:v>857.14285714285711</c:v>
                </c:pt>
                <c:pt idx="30">
                  <c:v>931.42857142857144</c:v>
                </c:pt>
                <c:pt idx="31">
                  <c:v>174.28571428571428</c:v>
                </c:pt>
                <c:pt idx="32">
                  <c:v>1267.8571428571429</c:v>
                </c:pt>
                <c:pt idx="33">
                  <c:v>1001.4285714285714</c:v>
                </c:pt>
                <c:pt idx="34">
                  <c:v>952.85714285714289</c:v>
                </c:pt>
                <c:pt idx="35">
                  <c:v>941.25</c:v>
                </c:pt>
                <c:pt idx="36">
                  <c:v>911.66666666666663</c:v>
                </c:pt>
                <c:pt idx="37">
                  <c:v>905.71428571428567</c:v>
                </c:pt>
                <c:pt idx="38">
                  <c:v>990</c:v>
                </c:pt>
                <c:pt idx="39">
                  <c:v>943.09523809523807</c:v>
                </c:pt>
                <c:pt idx="40">
                  <c:v>952.85714285714289</c:v>
                </c:pt>
                <c:pt idx="41">
                  <c:v>941.25</c:v>
                </c:pt>
                <c:pt idx="42">
                  <c:v>911.66666666666663</c:v>
                </c:pt>
                <c:pt idx="43">
                  <c:v>905.71428571428567</c:v>
                </c:pt>
                <c:pt idx="44">
                  <c:v>990</c:v>
                </c:pt>
                <c:pt idx="45">
                  <c:v>944.3478260869565</c:v>
                </c:pt>
                <c:pt idx="46">
                  <c:v>868.57142857142856</c:v>
                </c:pt>
                <c:pt idx="47">
                  <c:v>857.14285714285711</c:v>
                </c:pt>
                <c:pt idx="48">
                  <c:v>851.42857142857144</c:v>
                </c:pt>
                <c:pt idx="49">
                  <c:v>844.28571428571433</c:v>
                </c:pt>
                <c:pt idx="50">
                  <c:v>857.14285714285711</c:v>
                </c:pt>
                <c:pt idx="51">
                  <c:v>848.57142857142856</c:v>
                </c:pt>
                <c:pt idx="52">
                  <c:v>842.85714285714289</c:v>
                </c:pt>
                <c:pt idx="53">
                  <c:v>835.71428571428567</c:v>
                </c:pt>
                <c:pt idx="54">
                  <c:v>858.57142857142856</c:v>
                </c:pt>
                <c:pt idx="55">
                  <c:v>-152.85714285714286</c:v>
                </c:pt>
                <c:pt idx="56">
                  <c:v>400</c:v>
                </c:pt>
                <c:pt idx="57">
                  <c:v>2191.4285714285716</c:v>
                </c:pt>
                <c:pt idx="58">
                  <c:v>802.85714285714289</c:v>
                </c:pt>
                <c:pt idx="59">
                  <c:v>3454.2857142857142</c:v>
                </c:pt>
                <c:pt idx="60">
                  <c:v>1000</c:v>
                </c:pt>
                <c:pt idx="61">
                  <c:v>784.28571428571433</c:v>
                </c:pt>
                <c:pt idx="62">
                  <c:v>768.57142857142856</c:v>
                </c:pt>
                <c:pt idx="63">
                  <c:v>937.14285714285711</c:v>
                </c:pt>
                <c:pt idx="64">
                  <c:v>624.28571428571433</c:v>
                </c:pt>
                <c:pt idx="65">
                  <c:v>451.85714285714283</c:v>
                </c:pt>
                <c:pt idx="66">
                  <c:v>1066.7142857142858</c:v>
                </c:pt>
                <c:pt idx="67">
                  <c:v>751.42857142857144</c:v>
                </c:pt>
                <c:pt idx="68">
                  <c:v>744.28571428571433</c:v>
                </c:pt>
                <c:pt idx="69">
                  <c:v>4881.4285714285716</c:v>
                </c:pt>
                <c:pt idx="70">
                  <c:v>855.85714285714289</c:v>
                </c:pt>
                <c:pt idx="71">
                  <c:v>800</c:v>
                </c:pt>
                <c:pt idx="72">
                  <c:v>767.14285714285711</c:v>
                </c:pt>
                <c:pt idx="73">
                  <c:v>704.28571428571433</c:v>
                </c:pt>
                <c:pt idx="74">
                  <c:v>722.85714285714289</c:v>
                </c:pt>
                <c:pt idx="75">
                  <c:v>731.42857142857144</c:v>
                </c:pt>
                <c:pt idx="76">
                  <c:v>704.28571428571433</c:v>
                </c:pt>
                <c:pt idx="77">
                  <c:v>731.71428571428567</c:v>
                </c:pt>
                <c:pt idx="78">
                  <c:v>763.71428571428567</c:v>
                </c:pt>
                <c:pt idx="79">
                  <c:v>842.57142857142856</c:v>
                </c:pt>
                <c:pt idx="80">
                  <c:v>426.28571428571428</c:v>
                </c:pt>
                <c:pt idx="81">
                  <c:v>672.85714285714289</c:v>
                </c:pt>
                <c:pt idx="82">
                  <c:v>684.28571428571433</c:v>
                </c:pt>
                <c:pt idx="83">
                  <c:v>946.71428571428567</c:v>
                </c:pt>
                <c:pt idx="84">
                  <c:v>416.14285714285717</c:v>
                </c:pt>
                <c:pt idx="85">
                  <c:v>284.28571428571428</c:v>
                </c:pt>
                <c:pt idx="86">
                  <c:v>442.42857142857144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446-4A7F-821E-A65462EFA94A}"/>
            </c:ext>
          </c:extLst>
        </c:ser>
        <c:ser>
          <c:idx val="12"/>
          <c:order val="12"/>
          <c:tx>
            <c:strRef>
              <c:f>'Data Summary GPD'!$N$3:$N$6</c:f>
              <c:strCache>
                <c:ptCount val="4"/>
                <c:pt idx="0">
                  <c:v>End of Narcissa</c:v>
                </c:pt>
                <c:pt idx="1">
                  <c:v>19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GPD'!$N$7:$N$93</c:f>
              <c:numCache>
                <c:formatCode>#,##0;[Red]#,##0</c:formatCode>
                <c:ptCount val="87"/>
                <c:pt idx="0">
                  <c:v>6491.0476190476193</c:v>
                </c:pt>
                <c:pt idx="1">
                  <c:v>7550</c:v>
                </c:pt>
                <c:pt idx="2">
                  <c:v>7398.5714285714284</c:v>
                </c:pt>
                <c:pt idx="3">
                  <c:v>7292.8571428571431</c:v>
                </c:pt>
                <c:pt idx="4">
                  <c:v>7017.1428571428569</c:v>
                </c:pt>
                <c:pt idx="5">
                  <c:v>6904.2857142857147</c:v>
                </c:pt>
                <c:pt idx="6">
                  <c:v>6284.2857142857147</c:v>
                </c:pt>
                <c:pt idx="7">
                  <c:v>6728.5714285714284</c:v>
                </c:pt>
                <c:pt idx="8">
                  <c:v>582.85714285714289</c:v>
                </c:pt>
                <c:pt idx="9">
                  <c:v>11381.428571428571</c:v>
                </c:pt>
                <c:pt idx="10">
                  <c:v>6607.1428571428569</c:v>
                </c:pt>
                <c:pt idx="11">
                  <c:v>6080</c:v>
                </c:pt>
                <c:pt idx="12">
                  <c:v>6032.8571428571431</c:v>
                </c:pt>
                <c:pt idx="13">
                  <c:v>6531.4285714285716</c:v>
                </c:pt>
                <c:pt idx="14">
                  <c:v>5424.2857142857147</c:v>
                </c:pt>
                <c:pt idx="15">
                  <c:v>5550</c:v>
                </c:pt>
                <c:pt idx="17">
                  <c:v>5737.1428571428569</c:v>
                </c:pt>
                <c:pt idx="18">
                  <c:v>5502.8571428571431</c:v>
                </c:pt>
                <c:pt idx="19">
                  <c:v>5531.666666666667</c:v>
                </c:pt>
                <c:pt idx="20">
                  <c:v>6576.25</c:v>
                </c:pt>
                <c:pt idx="21">
                  <c:v>4061.4285714285716</c:v>
                </c:pt>
                <c:pt idx="22">
                  <c:v>5267.1428571428569</c:v>
                </c:pt>
                <c:pt idx="23">
                  <c:v>5814.2857142857147</c:v>
                </c:pt>
                <c:pt idx="24">
                  <c:v>4274.2857142857147</c:v>
                </c:pt>
                <c:pt idx="25">
                  <c:v>5202.8571428571431</c:v>
                </c:pt>
                <c:pt idx="26">
                  <c:v>4975.7142857142853</c:v>
                </c:pt>
                <c:pt idx="27">
                  <c:v>4720</c:v>
                </c:pt>
                <c:pt idx="28">
                  <c:v>4527.1428571428569</c:v>
                </c:pt>
                <c:pt idx="29">
                  <c:v>4471.4285714285716</c:v>
                </c:pt>
                <c:pt idx="30">
                  <c:v>4415.7142857142853</c:v>
                </c:pt>
                <c:pt idx="31">
                  <c:v>2561.4285714285716</c:v>
                </c:pt>
                <c:pt idx="32">
                  <c:v>2570.7142857142858</c:v>
                </c:pt>
                <c:pt idx="33">
                  <c:v>2144.2857142857142</c:v>
                </c:pt>
                <c:pt idx="34">
                  <c:v>2108.5714285714284</c:v>
                </c:pt>
                <c:pt idx="35">
                  <c:v>1433.75</c:v>
                </c:pt>
                <c:pt idx="36">
                  <c:v>1900</c:v>
                </c:pt>
                <c:pt idx="37">
                  <c:v>1427.1428571428571</c:v>
                </c:pt>
                <c:pt idx="38">
                  <c:v>1317.1428571428571</c:v>
                </c:pt>
                <c:pt idx="39">
                  <c:v>1704.7619047619048</c:v>
                </c:pt>
                <c:pt idx="40">
                  <c:v>2108.5714285714284</c:v>
                </c:pt>
                <c:pt idx="41">
                  <c:v>1433.75</c:v>
                </c:pt>
                <c:pt idx="42">
                  <c:v>1900</c:v>
                </c:pt>
                <c:pt idx="43">
                  <c:v>1427.1428571428571</c:v>
                </c:pt>
                <c:pt idx="44">
                  <c:v>1317.1428571428571</c:v>
                </c:pt>
                <c:pt idx="45">
                  <c:v>1109.5652173913043</c:v>
                </c:pt>
                <c:pt idx="46">
                  <c:v>794.28571428571433</c:v>
                </c:pt>
                <c:pt idx="47">
                  <c:v>580</c:v>
                </c:pt>
                <c:pt idx="48">
                  <c:v>157.14285714285714</c:v>
                </c:pt>
                <c:pt idx="49">
                  <c:v>0</c:v>
                </c:pt>
                <c:pt idx="50">
                  <c:v>0</c:v>
                </c:pt>
                <c:pt idx="51">
                  <c:v>-1.4285714285714286</c:v>
                </c:pt>
                <c:pt idx="52">
                  <c:v>1238.5714285714287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12055.5</c:v>
                </c:pt>
                <c:pt idx="62">
                  <c:v>6215.2857142857147</c:v>
                </c:pt>
                <c:pt idx="63">
                  <c:v>0</c:v>
                </c:pt>
                <c:pt idx="64">
                  <c:v>1857.5714285714287</c:v>
                </c:pt>
                <c:pt idx="65">
                  <c:v>0</c:v>
                </c:pt>
                <c:pt idx="66">
                  <c:v>1410.8571428571429</c:v>
                </c:pt>
                <c:pt idx="67">
                  <c:v>1424.1428571428571</c:v>
                </c:pt>
                <c:pt idx="68">
                  <c:v>1697.5714285714287</c:v>
                </c:pt>
                <c:pt idx="69">
                  <c:v>1546.4285714285713</c:v>
                </c:pt>
                <c:pt idx="70">
                  <c:v>1616.5714285714287</c:v>
                </c:pt>
                <c:pt idx="71">
                  <c:v>1454.4285714285713</c:v>
                </c:pt>
                <c:pt idx="72">
                  <c:v>1565.5714285714287</c:v>
                </c:pt>
                <c:pt idx="73">
                  <c:v>1466.4285714285713</c:v>
                </c:pt>
                <c:pt idx="74">
                  <c:v>1506.2857142857142</c:v>
                </c:pt>
                <c:pt idx="75">
                  <c:v>1551.2857142857142</c:v>
                </c:pt>
                <c:pt idx="76">
                  <c:v>1482.2857142857142</c:v>
                </c:pt>
                <c:pt idx="77">
                  <c:v>1124.1428571428571</c:v>
                </c:pt>
                <c:pt idx="78">
                  <c:v>1833.5714285714287</c:v>
                </c:pt>
                <c:pt idx="79">
                  <c:v>1486</c:v>
                </c:pt>
                <c:pt idx="80">
                  <c:v>1509.1428571428571</c:v>
                </c:pt>
                <c:pt idx="81">
                  <c:v>1437.8571428571429</c:v>
                </c:pt>
                <c:pt idx="82">
                  <c:v>1459.1428571428571</c:v>
                </c:pt>
                <c:pt idx="83">
                  <c:v>1284.1428571428571</c:v>
                </c:pt>
                <c:pt idx="84">
                  <c:v>1640.4285714285713</c:v>
                </c:pt>
                <c:pt idx="85">
                  <c:v>1585.4285714285713</c:v>
                </c:pt>
                <c:pt idx="86">
                  <c:v>1457.5714285714287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446-4A7F-821E-A65462EFA94A}"/>
            </c:ext>
          </c:extLst>
        </c:ser>
        <c:ser>
          <c:idx val="13"/>
          <c:order val="13"/>
          <c:tx>
            <c:strRef>
              <c:f>'Data Summary GPD'!$O$3:$O$6</c:f>
              <c:strCache>
                <c:ptCount val="4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GPD'!$O$7:$O$93</c:f>
              <c:numCache>
                <c:formatCode>#,##0;[Red]#,##0</c:formatCode>
                <c:ptCount val="87"/>
                <c:pt idx="0">
                  <c:v>41520.476190476191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5700</c:v>
                </c:pt>
                <c:pt idx="14">
                  <c:v>5772.8571428571431</c:v>
                </c:pt>
                <c:pt idx="15">
                  <c:v>8484.2857142857138</c:v>
                </c:pt>
                <c:pt idx="17">
                  <c:v>9124.2857142857138</c:v>
                </c:pt>
                <c:pt idx="18">
                  <c:v>7537.1428571428569</c:v>
                </c:pt>
                <c:pt idx="19">
                  <c:v>6555</c:v>
                </c:pt>
                <c:pt idx="20">
                  <c:v>6465</c:v>
                </c:pt>
                <c:pt idx="21">
                  <c:v>5984.2857142857147</c:v>
                </c:pt>
                <c:pt idx="22">
                  <c:v>5079.4285714285716</c:v>
                </c:pt>
                <c:pt idx="23">
                  <c:v>5756.2857142857147</c:v>
                </c:pt>
                <c:pt idx="24">
                  <c:v>5081.4285714285716</c:v>
                </c:pt>
                <c:pt idx="25">
                  <c:v>5454.2857142857147</c:v>
                </c:pt>
                <c:pt idx="26">
                  <c:v>4121.4285714285716</c:v>
                </c:pt>
                <c:pt idx="27">
                  <c:v>4548.5714285714284</c:v>
                </c:pt>
                <c:pt idx="28">
                  <c:v>4297.1428571428569</c:v>
                </c:pt>
                <c:pt idx="29">
                  <c:v>4432.8571428571431</c:v>
                </c:pt>
                <c:pt idx="30">
                  <c:v>4574.2857142857147</c:v>
                </c:pt>
                <c:pt idx="31">
                  <c:v>3255.7142857142858</c:v>
                </c:pt>
                <c:pt idx="32">
                  <c:v>3961.4285714285716</c:v>
                </c:pt>
                <c:pt idx="33">
                  <c:v>3825.7142857142858</c:v>
                </c:pt>
                <c:pt idx="34">
                  <c:v>3851.4285714285716</c:v>
                </c:pt>
                <c:pt idx="35">
                  <c:v>3818.75</c:v>
                </c:pt>
                <c:pt idx="36">
                  <c:v>3618.3333333333335</c:v>
                </c:pt>
                <c:pt idx="37">
                  <c:v>3700</c:v>
                </c:pt>
                <c:pt idx="38">
                  <c:v>3582.8571428571427</c:v>
                </c:pt>
                <c:pt idx="39">
                  <c:v>3741.9047619047619</c:v>
                </c:pt>
                <c:pt idx="40">
                  <c:v>3851.4285714285716</c:v>
                </c:pt>
                <c:pt idx="41">
                  <c:v>3818.75</c:v>
                </c:pt>
                <c:pt idx="42">
                  <c:v>3618.3333333333335</c:v>
                </c:pt>
                <c:pt idx="43">
                  <c:v>3700</c:v>
                </c:pt>
                <c:pt idx="44">
                  <c:v>3582.8571428571427</c:v>
                </c:pt>
                <c:pt idx="45">
                  <c:v>4266.086956521739</c:v>
                </c:pt>
                <c:pt idx="46">
                  <c:v>3494.2857142857142</c:v>
                </c:pt>
                <c:pt idx="47">
                  <c:v>3377.1428571428573</c:v>
                </c:pt>
                <c:pt idx="48">
                  <c:v>3431.4285714285716</c:v>
                </c:pt>
                <c:pt idx="49">
                  <c:v>3452.8571428571427</c:v>
                </c:pt>
                <c:pt idx="50">
                  <c:v>3372.8571428571427</c:v>
                </c:pt>
                <c:pt idx="51">
                  <c:v>11984.285714285714</c:v>
                </c:pt>
                <c:pt idx="52">
                  <c:v>23298.571428571428</c:v>
                </c:pt>
                <c:pt idx="53">
                  <c:v>17594.285714285714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12000</c:v>
                </c:pt>
                <c:pt idx="73">
                  <c:v>7137.1428571428569</c:v>
                </c:pt>
                <c:pt idx="74">
                  <c:v>4818.5714285714284</c:v>
                </c:pt>
                <c:pt idx="75">
                  <c:v>5142.1428571428569</c:v>
                </c:pt>
                <c:pt idx="76">
                  <c:v>6275</c:v>
                </c:pt>
                <c:pt idx="77">
                  <c:v>5190.7142857142853</c:v>
                </c:pt>
                <c:pt idx="78">
                  <c:v>4993.5714285714284</c:v>
                </c:pt>
                <c:pt idx="79">
                  <c:v>4858.5714285714284</c:v>
                </c:pt>
                <c:pt idx="80">
                  <c:v>4850</c:v>
                </c:pt>
                <c:pt idx="81">
                  <c:v>4558.5714285714284</c:v>
                </c:pt>
                <c:pt idx="82">
                  <c:v>4355.7142857142853</c:v>
                </c:pt>
                <c:pt idx="83">
                  <c:v>4842.8571428571431</c:v>
                </c:pt>
                <c:pt idx="84">
                  <c:v>3282.8571428571427</c:v>
                </c:pt>
                <c:pt idx="85">
                  <c:v>4090</c:v>
                </c:pt>
                <c:pt idx="86">
                  <c:v>4267.1428571428569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C446-4A7F-821E-A65462EFA94A}"/>
            </c:ext>
          </c:extLst>
        </c:ser>
        <c:ser>
          <c:idx val="14"/>
          <c:order val="14"/>
          <c:tx>
            <c:strRef>
              <c:f>'Data Summary GPD'!$P$3:$P$6</c:f>
              <c:strCache>
                <c:ptCount val="4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GPD'!$P$7:$P$93</c:f>
              <c:numCache>
                <c:formatCode>#,##0;[Red]#,##0</c:formatCode>
                <c:ptCount val="87"/>
                <c:pt idx="0">
                  <c:v>80001.838095238098</c:v>
                </c:pt>
                <c:pt idx="1">
                  <c:v>104034.28571428572</c:v>
                </c:pt>
                <c:pt idx="2">
                  <c:v>103375.71428571429</c:v>
                </c:pt>
                <c:pt idx="3">
                  <c:v>102682.85714285714</c:v>
                </c:pt>
                <c:pt idx="4">
                  <c:v>105132.85714285714</c:v>
                </c:pt>
                <c:pt idx="5">
                  <c:v>72508.57142857142</c:v>
                </c:pt>
                <c:pt idx="6">
                  <c:v>70124.285714285725</c:v>
                </c:pt>
                <c:pt idx="7">
                  <c:v>70234.285714285725</c:v>
                </c:pt>
                <c:pt idx="8">
                  <c:v>60204.285714285717</c:v>
                </c:pt>
                <c:pt idx="9">
                  <c:v>60747.142857142862</c:v>
                </c:pt>
                <c:pt idx="10">
                  <c:v>61671.428571428565</c:v>
                </c:pt>
                <c:pt idx="11">
                  <c:v>80312.857142857145</c:v>
                </c:pt>
                <c:pt idx="12">
                  <c:v>111305.71428571429</c:v>
                </c:pt>
                <c:pt idx="13">
                  <c:v>86345.714285714275</c:v>
                </c:pt>
                <c:pt idx="14">
                  <c:v>70531.428571428565</c:v>
                </c:pt>
                <c:pt idx="15">
                  <c:v>70503.28571428571</c:v>
                </c:pt>
                <c:pt idx="17">
                  <c:v>83127.142857142855</c:v>
                </c:pt>
                <c:pt idx="18">
                  <c:v>67983.71428571429</c:v>
                </c:pt>
                <c:pt idx="19">
                  <c:v>70241.833333333328</c:v>
                </c:pt>
                <c:pt idx="20">
                  <c:v>73668.625</c:v>
                </c:pt>
                <c:pt idx="21">
                  <c:v>91297.57142857142</c:v>
                </c:pt>
                <c:pt idx="22">
                  <c:v>106494.14285714286</c:v>
                </c:pt>
                <c:pt idx="23">
                  <c:v>105422.14285714286</c:v>
                </c:pt>
                <c:pt idx="24">
                  <c:v>117820.42857142854</c:v>
                </c:pt>
                <c:pt idx="25">
                  <c:v>106824.57142857142</c:v>
                </c:pt>
                <c:pt idx="26">
                  <c:v>106283.42857142858</c:v>
                </c:pt>
                <c:pt idx="27">
                  <c:v>99448.000000000015</c:v>
                </c:pt>
                <c:pt idx="28">
                  <c:v>100471.57142857142</c:v>
                </c:pt>
                <c:pt idx="29">
                  <c:v>121477.99999999999</c:v>
                </c:pt>
                <c:pt idx="30">
                  <c:v>118304.71428571428</c:v>
                </c:pt>
                <c:pt idx="31">
                  <c:v>76413.714285714275</c:v>
                </c:pt>
                <c:pt idx="32">
                  <c:v>90616.64285714287</c:v>
                </c:pt>
                <c:pt idx="33">
                  <c:v>91869.428571428551</c:v>
                </c:pt>
                <c:pt idx="34">
                  <c:v>82636.142857142855</c:v>
                </c:pt>
                <c:pt idx="35">
                  <c:v>62462</c:v>
                </c:pt>
                <c:pt idx="36">
                  <c:v>105894</c:v>
                </c:pt>
                <c:pt idx="37">
                  <c:v>87112.142857142855</c:v>
                </c:pt>
                <c:pt idx="38">
                  <c:v>60745.857142857145</c:v>
                </c:pt>
                <c:pt idx="39">
                  <c:v>79213.619047619053</c:v>
                </c:pt>
                <c:pt idx="40">
                  <c:v>82636.142857142855</c:v>
                </c:pt>
                <c:pt idx="41">
                  <c:v>62462</c:v>
                </c:pt>
                <c:pt idx="42">
                  <c:v>95740.666666666672</c:v>
                </c:pt>
                <c:pt idx="43">
                  <c:v>87112.142857142855</c:v>
                </c:pt>
                <c:pt idx="44">
                  <c:v>60745.857142857145</c:v>
                </c:pt>
                <c:pt idx="45">
                  <c:v>83504.919254658409</c:v>
                </c:pt>
                <c:pt idx="46">
                  <c:v>90436.509316770185</c:v>
                </c:pt>
                <c:pt idx="47">
                  <c:v>74411.142857142855</c:v>
                </c:pt>
                <c:pt idx="48">
                  <c:v>83613.142857142841</c:v>
                </c:pt>
                <c:pt idx="49">
                  <c:v>72912.28571428571</c:v>
                </c:pt>
                <c:pt idx="50">
                  <c:v>98067.57142857142</c:v>
                </c:pt>
                <c:pt idx="51">
                  <c:v>98371.857142857145</c:v>
                </c:pt>
                <c:pt idx="52">
                  <c:v>83424.142857142855</c:v>
                </c:pt>
                <c:pt idx="53">
                  <c:v>67262.857142857145</c:v>
                </c:pt>
                <c:pt idx="54">
                  <c:v>69633.285714285725</c:v>
                </c:pt>
                <c:pt idx="55">
                  <c:v>110887.57142857141</c:v>
                </c:pt>
                <c:pt idx="56">
                  <c:v>76119.107142857145</c:v>
                </c:pt>
                <c:pt idx="57">
                  <c:v>80824.928571428565</c:v>
                </c:pt>
                <c:pt idx="58">
                  <c:v>89034</c:v>
                </c:pt>
                <c:pt idx="59">
                  <c:v>90631.857142857145</c:v>
                </c:pt>
                <c:pt idx="60">
                  <c:v>102787.28571428571</c:v>
                </c:pt>
                <c:pt idx="61">
                  <c:v>89451.07142857142</c:v>
                </c:pt>
                <c:pt idx="62">
                  <c:v>89671.428571428565</c:v>
                </c:pt>
                <c:pt idx="63">
                  <c:v>124179.2857142857</c:v>
                </c:pt>
                <c:pt idx="64">
                  <c:v>103874.14285714286</c:v>
                </c:pt>
                <c:pt idx="65">
                  <c:v>99479.857142857159</c:v>
                </c:pt>
                <c:pt idx="66">
                  <c:v>85992.285714285739</c:v>
                </c:pt>
                <c:pt idx="67">
                  <c:v>80312.57142857142</c:v>
                </c:pt>
                <c:pt idx="68">
                  <c:v>110816.71428571429</c:v>
                </c:pt>
                <c:pt idx="69">
                  <c:v>86297.714285714261</c:v>
                </c:pt>
                <c:pt idx="70">
                  <c:v>104299.71428571429</c:v>
                </c:pt>
                <c:pt idx="71">
                  <c:v>107435.14285714284</c:v>
                </c:pt>
                <c:pt idx="72">
                  <c:v>92906</c:v>
                </c:pt>
                <c:pt idx="73">
                  <c:v>106411.00000000001</c:v>
                </c:pt>
                <c:pt idx="74">
                  <c:v>77596.28571428571</c:v>
                </c:pt>
                <c:pt idx="75">
                  <c:v>100099.57142857142</c:v>
                </c:pt>
                <c:pt idx="76">
                  <c:v>92713.714285714275</c:v>
                </c:pt>
                <c:pt idx="77">
                  <c:v>83727.000000000015</c:v>
                </c:pt>
                <c:pt idx="78">
                  <c:v>75856.571428571435</c:v>
                </c:pt>
                <c:pt idx="79">
                  <c:v>72342.571428571435</c:v>
                </c:pt>
                <c:pt idx="80">
                  <c:v>69472.28571428571</c:v>
                </c:pt>
                <c:pt idx="81">
                  <c:v>79279.42857142858</c:v>
                </c:pt>
                <c:pt idx="82">
                  <c:v>102433.57142857142</c:v>
                </c:pt>
                <c:pt idx="83">
                  <c:v>79974.857142857145</c:v>
                </c:pt>
                <c:pt idx="84">
                  <c:v>72752.85714285713</c:v>
                </c:pt>
                <c:pt idx="85">
                  <c:v>69908.428571428565</c:v>
                </c:pt>
                <c:pt idx="86">
                  <c:v>72982.857142857145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C446-4A7F-821E-A65462EFA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m/d/yy;@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[Red]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66388971649199E-3"/>
          <c:y val="0.85860837357571163"/>
          <c:w val="0.89009570498901758"/>
          <c:h val="0.141391768210661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5238896324752E-2"/>
          <c:y val="8.0355463806743063E-2"/>
          <c:w val="0.91712033932931392"/>
          <c:h val="0.71312141964095488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GPD'!$B$3:$B$6</c:f>
              <c:strCache>
                <c:ptCount val="4"/>
                <c:pt idx="0">
                  <c:v>Narcissa/Gingerroot</c:v>
                </c:pt>
                <c:pt idx="1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GPD'!$B$7:$B$93</c:f>
              <c:numCache>
                <c:formatCode>#,##0;[Red]#,##0</c:formatCode>
                <c:ptCount val="87"/>
                <c:pt idx="0">
                  <c:v>13329.428571428571</c:v>
                </c:pt>
                <c:pt idx="1">
                  <c:v>28521.428571428572</c:v>
                </c:pt>
                <c:pt idx="2">
                  <c:v>28892.857142857141</c:v>
                </c:pt>
                <c:pt idx="3">
                  <c:v>28675.714285714286</c:v>
                </c:pt>
                <c:pt idx="4">
                  <c:v>27878.571428571428</c:v>
                </c:pt>
                <c:pt idx="5">
                  <c:v>7057.1428571428569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15901.428571428571</c:v>
                </c:pt>
                <c:pt idx="12">
                  <c:v>48685.714285714283</c:v>
                </c:pt>
                <c:pt idx="13">
                  <c:v>13808.571428571429</c:v>
                </c:pt>
                <c:pt idx="14">
                  <c:v>520</c:v>
                </c:pt>
                <c:pt idx="15">
                  <c:v>0</c:v>
                </c:pt>
                <c:pt idx="17">
                  <c:v>6391.4285714285716</c:v>
                </c:pt>
                <c:pt idx="18">
                  <c:v>5112.8571428571431</c:v>
                </c:pt>
                <c:pt idx="19">
                  <c:v>56.666666666666664</c:v>
                </c:pt>
                <c:pt idx="20">
                  <c:v>-23.75</c:v>
                </c:pt>
                <c:pt idx="21">
                  <c:v>17465.714285714286</c:v>
                </c:pt>
                <c:pt idx="22">
                  <c:v>18145.714285714286</c:v>
                </c:pt>
                <c:pt idx="23">
                  <c:v>17285.714285714286</c:v>
                </c:pt>
                <c:pt idx="24">
                  <c:v>32274.285714285714</c:v>
                </c:pt>
                <c:pt idx="25">
                  <c:v>32631.428571428572</c:v>
                </c:pt>
                <c:pt idx="26">
                  <c:v>34158.571428571428</c:v>
                </c:pt>
                <c:pt idx="27">
                  <c:v>27678.571428571428</c:v>
                </c:pt>
                <c:pt idx="28">
                  <c:v>29175.714285714286</c:v>
                </c:pt>
                <c:pt idx="29">
                  <c:v>30000</c:v>
                </c:pt>
                <c:pt idx="30">
                  <c:v>16942.857142857141</c:v>
                </c:pt>
                <c:pt idx="31">
                  <c:v>17912.857142857141</c:v>
                </c:pt>
                <c:pt idx="32">
                  <c:v>20863.071428571428</c:v>
                </c:pt>
                <c:pt idx="33">
                  <c:v>21829.571428571428</c:v>
                </c:pt>
                <c:pt idx="34">
                  <c:v>13171.428571428571</c:v>
                </c:pt>
                <c:pt idx="35">
                  <c:v>1316.25</c:v>
                </c:pt>
                <c:pt idx="36">
                  <c:v>17153.333333333332</c:v>
                </c:pt>
                <c:pt idx="37">
                  <c:v>6381.4285714285716</c:v>
                </c:pt>
                <c:pt idx="38">
                  <c:v>0</c:v>
                </c:pt>
                <c:pt idx="39">
                  <c:v>8155.2380952380954</c:v>
                </c:pt>
                <c:pt idx="40">
                  <c:v>13171.428571428571</c:v>
                </c:pt>
                <c:pt idx="41">
                  <c:v>1316.25</c:v>
                </c:pt>
                <c:pt idx="42">
                  <c:v>7000</c:v>
                </c:pt>
                <c:pt idx="43">
                  <c:v>6381.4285714285716</c:v>
                </c:pt>
                <c:pt idx="44">
                  <c:v>0</c:v>
                </c:pt>
                <c:pt idx="45">
                  <c:v>20680</c:v>
                </c:pt>
                <c:pt idx="46">
                  <c:v>17455.652173913044</c:v>
                </c:pt>
                <c:pt idx="47">
                  <c:v>17178.571428571428</c:v>
                </c:pt>
                <c:pt idx="48">
                  <c:v>19208.571428571428</c:v>
                </c:pt>
                <c:pt idx="49">
                  <c:v>18492.857142857141</c:v>
                </c:pt>
                <c:pt idx="50">
                  <c:v>17631.428571428572</c:v>
                </c:pt>
                <c:pt idx="51">
                  <c:v>17214.285714285714</c:v>
                </c:pt>
                <c:pt idx="52">
                  <c:v>16892.857142857141</c:v>
                </c:pt>
                <c:pt idx="53">
                  <c:v>5751.4285714285716</c:v>
                </c:pt>
                <c:pt idx="54">
                  <c:v>0</c:v>
                </c:pt>
                <c:pt idx="55">
                  <c:v>28664.285714285714</c:v>
                </c:pt>
                <c:pt idx="56">
                  <c:v>12554.25</c:v>
                </c:pt>
                <c:pt idx="57">
                  <c:v>13691.5</c:v>
                </c:pt>
                <c:pt idx="58">
                  <c:v>17063.571428571428</c:v>
                </c:pt>
                <c:pt idx="59">
                  <c:v>13708.428571428571</c:v>
                </c:pt>
                <c:pt idx="60">
                  <c:v>13114.428571428571</c:v>
                </c:pt>
                <c:pt idx="61">
                  <c:v>12194.857142857143</c:v>
                </c:pt>
                <c:pt idx="62">
                  <c:v>11738.857142857143</c:v>
                </c:pt>
                <c:pt idx="63">
                  <c:v>11871.571428571429</c:v>
                </c:pt>
                <c:pt idx="64">
                  <c:v>11181.142857142857</c:v>
                </c:pt>
                <c:pt idx="65">
                  <c:v>18994.285714285714</c:v>
                </c:pt>
                <c:pt idx="66">
                  <c:v>2828.5714285714284</c:v>
                </c:pt>
                <c:pt idx="67">
                  <c:v>10810</c:v>
                </c:pt>
                <c:pt idx="68">
                  <c:v>9160</c:v>
                </c:pt>
                <c:pt idx="69">
                  <c:v>5000</c:v>
                </c:pt>
                <c:pt idx="70">
                  <c:v>5000</c:v>
                </c:pt>
                <c:pt idx="71">
                  <c:v>5761.4285714285716</c:v>
                </c:pt>
                <c:pt idx="72">
                  <c:v>16112.857142857143</c:v>
                </c:pt>
                <c:pt idx="73">
                  <c:v>12465.714285714286</c:v>
                </c:pt>
                <c:pt idx="74">
                  <c:v>11434.285714285714</c:v>
                </c:pt>
                <c:pt idx="75">
                  <c:v>11158.571428571429</c:v>
                </c:pt>
                <c:pt idx="76">
                  <c:v>10681.428571428571</c:v>
                </c:pt>
                <c:pt idx="77">
                  <c:v>10497.142857142857</c:v>
                </c:pt>
                <c:pt idx="78">
                  <c:v>10274.285714285714</c:v>
                </c:pt>
                <c:pt idx="79">
                  <c:v>10158.142857142857</c:v>
                </c:pt>
                <c:pt idx="80">
                  <c:v>10182.857142857143</c:v>
                </c:pt>
                <c:pt idx="81">
                  <c:v>10530.857142857143</c:v>
                </c:pt>
                <c:pt idx="82">
                  <c:v>10513.571428571429</c:v>
                </c:pt>
                <c:pt idx="83">
                  <c:v>10162.428571428571</c:v>
                </c:pt>
                <c:pt idx="84">
                  <c:v>10224.714285714286</c:v>
                </c:pt>
                <c:pt idx="85">
                  <c:v>9692</c:v>
                </c:pt>
                <c:pt idx="86">
                  <c:v>9824.5714285714294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08-4ABC-A24C-7B0E7963B70A}"/>
            </c:ext>
          </c:extLst>
        </c:ser>
        <c:ser>
          <c:idx val="1"/>
          <c:order val="1"/>
          <c:tx>
            <c:strRef>
              <c:f>'Data Summary GPD'!$C$3:$C$6</c:f>
              <c:strCache>
                <c:ptCount val="4"/>
                <c:pt idx="0">
                  <c:v>lower Narcissa</c:v>
                </c:pt>
                <c:pt idx="1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GPD'!$C$7:$C$93</c:f>
              <c:numCache>
                <c:formatCode>#,##0;[Red]#,##0</c:formatCode>
                <c:ptCount val="87"/>
                <c:pt idx="0">
                  <c:v>8877.4285714285706</c:v>
                </c:pt>
                <c:pt idx="1">
                  <c:v>11818.571428571429</c:v>
                </c:pt>
                <c:pt idx="2">
                  <c:v>11457.142857142857</c:v>
                </c:pt>
                <c:pt idx="3">
                  <c:v>10965.714285714286</c:v>
                </c:pt>
                <c:pt idx="4">
                  <c:v>10400</c:v>
                </c:pt>
                <c:pt idx="5">
                  <c:v>9991.4285714285706</c:v>
                </c:pt>
                <c:pt idx="6">
                  <c:v>9000</c:v>
                </c:pt>
                <c:pt idx="7">
                  <c:v>8191.4285714285716</c:v>
                </c:pt>
                <c:pt idx="8">
                  <c:v>7592.8571428571431</c:v>
                </c:pt>
                <c:pt idx="9">
                  <c:v>7320</c:v>
                </c:pt>
                <c:pt idx="10">
                  <c:v>8632.8571428571431</c:v>
                </c:pt>
                <c:pt idx="11">
                  <c:v>7825.7142857142853</c:v>
                </c:pt>
                <c:pt idx="12">
                  <c:v>7648.5714285714284</c:v>
                </c:pt>
                <c:pt idx="13">
                  <c:v>7540</c:v>
                </c:pt>
                <c:pt idx="14">
                  <c:v>7498.5714285714284</c:v>
                </c:pt>
                <c:pt idx="15">
                  <c:v>7278.5714285714284</c:v>
                </c:pt>
                <c:pt idx="17">
                  <c:v>7187.1428571428569</c:v>
                </c:pt>
                <c:pt idx="18">
                  <c:v>7134.2857142857147</c:v>
                </c:pt>
                <c:pt idx="19">
                  <c:v>7053.333333333333</c:v>
                </c:pt>
                <c:pt idx="20">
                  <c:v>7233.75</c:v>
                </c:pt>
                <c:pt idx="21">
                  <c:v>7131.4285714285716</c:v>
                </c:pt>
                <c:pt idx="22">
                  <c:v>6881.4285714285716</c:v>
                </c:pt>
                <c:pt idx="23">
                  <c:v>6595.7142857142853</c:v>
                </c:pt>
                <c:pt idx="24">
                  <c:v>6395.7142857142853</c:v>
                </c:pt>
                <c:pt idx="25">
                  <c:v>6192.8571428571431</c:v>
                </c:pt>
                <c:pt idx="26">
                  <c:v>5994.2857142857147</c:v>
                </c:pt>
                <c:pt idx="27">
                  <c:v>5802.8571428571431</c:v>
                </c:pt>
                <c:pt idx="28">
                  <c:v>5598.5714285714284</c:v>
                </c:pt>
                <c:pt idx="29">
                  <c:v>4378.5714285714284</c:v>
                </c:pt>
                <c:pt idx="30">
                  <c:v>7538.5714285714284</c:v>
                </c:pt>
                <c:pt idx="31">
                  <c:v>4194.2857142857147</c:v>
                </c:pt>
                <c:pt idx="32">
                  <c:v>5108.5714285714284</c:v>
                </c:pt>
                <c:pt idx="33">
                  <c:v>5004.2857142857147</c:v>
                </c:pt>
                <c:pt idx="34">
                  <c:v>5014.2857142857147</c:v>
                </c:pt>
                <c:pt idx="35">
                  <c:v>4355</c:v>
                </c:pt>
                <c:pt idx="36">
                  <c:v>5526.666666666667</c:v>
                </c:pt>
                <c:pt idx="37">
                  <c:v>5100</c:v>
                </c:pt>
                <c:pt idx="38">
                  <c:v>5948.5714285714284</c:v>
                </c:pt>
                <c:pt idx="39">
                  <c:v>5131.9047619047615</c:v>
                </c:pt>
                <c:pt idx="40">
                  <c:v>5014.2857142857147</c:v>
                </c:pt>
                <c:pt idx="41">
                  <c:v>4355</c:v>
                </c:pt>
                <c:pt idx="42">
                  <c:v>5526.666666666667</c:v>
                </c:pt>
                <c:pt idx="43">
                  <c:v>5100</c:v>
                </c:pt>
                <c:pt idx="44">
                  <c:v>5948.5714285714284</c:v>
                </c:pt>
                <c:pt idx="45">
                  <c:v>2051.4285714285716</c:v>
                </c:pt>
                <c:pt idx="46">
                  <c:v>4944.2857142857147</c:v>
                </c:pt>
                <c:pt idx="47">
                  <c:v>4351.4285714285716</c:v>
                </c:pt>
                <c:pt idx="48">
                  <c:v>4140</c:v>
                </c:pt>
                <c:pt idx="49">
                  <c:v>3998.5714285714284</c:v>
                </c:pt>
                <c:pt idx="50">
                  <c:v>4207.1428571428569</c:v>
                </c:pt>
                <c:pt idx="51">
                  <c:v>4230</c:v>
                </c:pt>
                <c:pt idx="52">
                  <c:v>4600</c:v>
                </c:pt>
                <c:pt idx="53">
                  <c:v>4925.7142857142853</c:v>
                </c:pt>
                <c:pt idx="54">
                  <c:v>5088.5714285714284</c:v>
                </c:pt>
                <c:pt idx="55">
                  <c:v>5807.1428571428569</c:v>
                </c:pt>
                <c:pt idx="56">
                  <c:v>5622.8571428571431</c:v>
                </c:pt>
                <c:pt idx="57">
                  <c:v>5520</c:v>
                </c:pt>
                <c:pt idx="58">
                  <c:v>5200</c:v>
                </c:pt>
                <c:pt idx="59">
                  <c:v>3604.2857142857142</c:v>
                </c:pt>
                <c:pt idx="60">
                  <c:v>6782.8571428571431</c:v>
                </c:pt>
                <c:pt idx="61">
                  <c:v>5051.4285714285716</c:v>
                </c:pt>
                <c:pt idx="62">
                  <c:v>5032.8571428571431</c:v>
                </c:pt>
                <c:pt idx="63">
                  <c:v>5172.8571428571431</c:v>
                </c:pt>
                <c:pt idx="64">
                  <c:v>4982.8571428571431</c:v>
                </c:pt>
                <c:pt idx="65">
                  <c:v>4785.7142857142853</c:v>
                </c:pt>
                <c:pt idx="66">
                  <c:v>798.57142857142856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8484.2857142857138</c:v>
                </c:pt>
                <c:pt idx="72">
                  <c:v>0.2857142857142857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18916.857142857141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08-4ABC-A24C-7B0E7963B70A}"/>
            </c:ext>
          </c:extLst>
        </c:ser>
        <c:ser>
          <c:idx val="2"/>
          <c:order val="2"/>
          <c:tx>
            <c:strRef>
              <c:f>'Data Summary GPD'!$D$3:$D$6</c:f>
              <c:strCache>
                <c:ptCount val="4"/>
                <c:pt idx="0">
                  <c:v>Mid Figtree</c:v>
                </c:pt>
                <c:pt idx="1">
                  <c:v>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GPD'!$D$7:$D$93</c:f>
              <c:numCache>
                <c:formatCode>#,##0;[Red]#,##0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11000</c:v>
                </c:pt>
                <c:pt idx="21">
                  <c:v>11808</c:v>
                </c:pt>
                <c:pt idx="22">
                  <c:v>10971.428571428571</c:v>
                </c:pt>
                <c:pt idx="23">
                  <c:v>10610</c:v>
                </c:pt>
                <c:pt idx="24">
                  <c:v>10384.285714285714</c:v>
                </c:pt>
                <c:pt idx="25">
                  <c:v>9087.1428571428569</c:v>
                </c:pt>
                <c:pt idx="26">
                  <c:v>8461.4285714285706</c:v>
                </c:pt>
                <c:pt idx="27">
                  <c:v>8711.4285714285706</c:v>
                </c:pt>
                <c:pt idx="28">
                  <c:v>8635.7142857142862</c:v>
                </c:pt>
                <c:pt idx="29">
                  <c:v>9214.2857142857138</c:v>
                </c:pt>
                <c:pt idx="30">
                  <c:v>9895.7142857142862</c:v>
                </c:pt>
                <c:pt idx="31">
                  <c:v>7737.1428571428569</c:v>
                </c:pt>
                <c:pt idx="32">
                  <c:v>9602.1428571428569</c:v>
                </c:pt>
                <c:pt idx="33">
                  <c:v>10057.142857142857</c:v>
                </c:pt>
                <c:pt idx="34">
                  <c:v>8330.7142857142862</c:v>
                </c:pt>
                <c:pt idx="35">
                  <c:v>6215</c:v>
                </c:pt>
                <c:pt idx="36">
                  <c:v>7851.666666666667</c:v>
                </c:pt>
                <c:pt idx="37">
                  <c:v>5637.1428571428569</c:v>
                </c:pt>
                <c:pt idx="38">
                  <c:v>5240</c:v>
                </c:pt>
                <c:pt idx="39">
                  <c:v>6895.2380952380954</c:v>
                </c:pt>
                <c:pt idx="40">
                  <c:v>8330.7142857142862</c:v>
                </c:pt>
                <c:pt idx="41">
                  <c:v>6215</c:v>
                </c:pt>
                <c:pt idx="42">
                  <c:v>7851.666666666667</c:v>
                </c:pt>
                <c:pt idx="43">
                  <c:v>5637.1428571428569</c:v>
                </c:pt>
                <c:pt idx="44">
                  <c:v>5240</c:v>
                </c:pt>
                <c:pt idx="45">
                  <c:v>3187.1428571428573</c:v>
                </c:pt>
                <c:pt idx="46">
                  <c:v>3845.7142857142858</c:v>
                </c:pt>
                <c:pt idx="47">
                  <c:v>1562.8571428571429</c:v>
                </c:pt>
                <c:pt idx="48">
                  <c:v>0</c:v>
                </c:pt>
                <c:pt idx="49">
                  <c:v>0</c:v>
                </c:pt>
                <c:pt idx="50">
                  <c:v>4302.8571428571431</c:v>
                </c:pt>
                <c:pt idx="51">
                  <c:v>3798.5714285714284</c:v>
                </c:pt>
                <c:pt idx="52">
                  <c:v>1677.1428571428571</c:v>
                </c:pt>
                <c:pt idx="53">
                  <c:v>4504.2857142857147</c:v>
                </c:pt>
                <c:pt idx="54">
                  <c:v>3108.5714285714284</c:v>
                </c:pt>
                <c:pt idx="55">
                  <c:v>2595.7142857142858</c:v>
                </c:pt>
                <c:pt idx="56">
                  <c:v>1440</c:v>
                </c:pt>
                <c:pt idx="57">
                  <c:v>302.85714285714283</c:v>
                </c:pt>
                <c:pt idx="58">
                  <c:v>524.28571428571433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25302.857142857141</c:v>
                </c:pt>
                <c:pt idx="64">
                  <c:v>12975.714285714286</c:v>
                </c:pt>
                <c:pt idx="65">
                  <c:v>17365.714285714286</c:v>
                </c:pt>
                <c:pt idx="66">
                  <c:v>15490.857142857143</c:v>
                </c:pt>
                <c:pt idx="67">
                  <c:v>13510.571428571429</c:v>
                </c:pt>
                <c:pt idx="68">
                  <c:v>13934.285714285714</c:v>
                </c:pt>
                <c:pt idx="69">
                  <c:v>2825.7142857142858</c:v>
                </c:pt>
                <c:pt idx="70">
                  <c:v>9047.1428571428569</c:v>
                </c:pt>
                <c:pt idx="71">
                  <c:v>7562.8571428571431</c:v>
                </c:pt>
                <c:pt idx="72">
                  <c:v>5540</c:v>
                </c:pt>
                <c:pt idx="73">
                  <c:v>4968.5714285714284</c:v>
                </c:pt>
                <c:pt idx="74">
                  <c:v>4670</c:v>
                </c:pt>
                <c:pt idx="75">
                  <c:v>4215.5714285714284</c:v>
                </c:pt>
                <c:pt idx="76">
                  <c:v>2914.4285714285716</c:v>
                </c:pt>
                <c:pt idx="77">
                  <c:v>2710.8571428571427</c:v>
                </c:pt>
                <c:pt idx="78">
                  <c:v>2780.5714285714284</c:v>
                </c:pt>
                <c:pt idx="79">
                  <c:v>808.57142857142856</c:v>
                </c:pt>
                <c:pt idx="80">
                  <c:v>1681.4285714285713</c:v>
                </c:pt>
                <c:pt idx="81">
                  <c:v>1582.8571428571429</c:v>
                </c:pt>
                <c:pt idx="82">
                  <c:v>1557.1428571428571</c:v>
                </c:pt>
                <c:pt idx="83">
                  <c:v>1296.2857142857142</c:v>
                </c:pt>
                <c:pt idx="84">
                  <c:v>2038</c:v>
                </c:pt>
                <c:pt idx="85">
                  <c:v>2999.2857142857142</c:v>
                </c:pt>
                <c:pt idx="86">
                  <c:v>2148.4285714285716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08-4ABC-A24C-7B0E7963B70A}"/>
            </c:ext>
          </c:extLst>
        </c:ser>
        <c:ser>
          <c:idx val="3"/>
          <c:order val="3"/>
          <c:tx>
            <c:strRef>
              <c:f>'Data Summary GPD'!$E$3:$E$6</c:f>
              <c:strCache>
                <c:ptCount val="4"/>
                <c:pt idx="0">
                  <c:v>Lower Figtree</c:v>
                </c:pt>
                <c:pt idx="1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GPD'!$E$7:$E$93</c:f>
              <c:numCache>
                <c:formatCode>#,##0;[Red]#,##0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3881.5714285714284</c:v>
                </c:pt>
                <c:pt idx="64">
                  <c:v>3685.1428571428573</c:v>
                </c:pt>
                <c:pt idx="65">
                  <c:v>3147.5714285714284</c:v>
                </c:pt>
                <c:pt idx="66">
                  <c:v>14360.857142857143</c:v>
                </c:pt>
                <c:pt idx="67">
                  <c:v>14190.857142857143</c:v>
                </c:pt>
                <c:pt idx="68">
                  <c:v>28014.285714285714</c:v>
                </c:pt>
                <c:pt idx="69">
                  <c:v>16123.428571428571</c:v>
                </c:pt>
                <c:pt idx="70">
                  <c:v>17779.142857142859</c:v>
                </c:pt>
                <c:pt idx="71">
                  <c:v>9564.1428571428569</c:v>
                </c:pt>
                <c:pt idx="72">
                  <c:v>9314.7142857142862</c:v>
                </c:pt>
                <c:pt idx="73">
                  <c:v>5501</c:v>
                </c:pt>
                <c:pt idx="74">
                  <c:v>5817.5714285714284</c:v>
                </c:pt>
                <c:pt idx="75">
                  <c:v>5259.4285714285716</c:v>
                </c:pt>
                <c:pt idx="76">
                  <c:v>15014.285714285714</c:v>
                </c:pt>
                <c:pt idx="77">
                  <c:v>585.85714285714289</c:v>
                </c:pt>
                <c:pt idx="78">
                  <c:v>4000</c:v>
                </c:pt>
                <c:pt idx="79">
                  <c:v>4484.4285714285716</c:v>
                </c:pt>
                <c:pt idx="80">
                  <c:v>4511.8571428571431</c:v>
                </c:pt>
                <c:pt idx="81">
                  <c:v>4257.7142857142853</c:v>
                </c:pt>
                <c:pt idx="82">
                  <c:v>4219</c:v>
                </c:pt>
                <c:pt idx="83">
                  <c:v>4300.5714285714284</c:v>
                </c:pt>
                <c:pt idx="84">
                  <c:v>3549.5714285714284</c:v>
                </c:pt>
                <c:pt idx="85">
                  <c:v>2843</c:v>
                </c:pt>
                <c:pt idx="86">
                  <c:v>3008.4285714285716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08-4ABC-A24C-7B0E7963B70A}"/>
            </c:ext>
          </c:extLst>
        </c:ser>
        <c:ser>
          <c:idx val="4"/>
          <c:order val="4"/>
          <c:tx>
            <c:strRef>
              <c:f>'Data Summary GPD'!$F$3:$F$6</c:f>
              <c:strCache>
                <c:ptCount val="4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GPD'!$F$7:$F$93</c:f>
              <c:numCache>
                <c:formatCode>#,##0;[Red]#,##0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298.57142857142856</c:v>
                </c:pt>
                <c:pt idx="35">
                  <c:v>1430</c:v>
                </c:pt>
                <c:pt idx="36">
                  <c:v>1401.6666666666667</c:v>
                </c:pt>
                <c:pt idx="37">
                  <c:v>1390</c:v>
                </c:pt>
                <c:pt idx="38">
                  <c:v>1397.1428571428571</c:v>
                </c:pt>
                <c:pt idx="39">
                  <c:v>1036.6666666666667</c:v>
                </c:pt>
                <c:pt idx="40">
                  <c:v>298.57142857142856</c:v>
                </c:pt>
                <c:pt idx="41">
                  <c:v>1430</c:v>
                </c:pt>
                <c:pt idx="42">
                  <c:v>1401.6666666666667</c:v>
                </c:pt>
                <c:pt idx="43">
                  <c:v>1390</c:v>
                </c:pt>
                <c:pt idx="44">
                  <c:v>1397.1428571428571</c:v>
                </c:pt>
                <c:pt idx="45">
                  <c:v>570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7600</c:v>
                </c:pt>
                <c:pt idx="51">
                  <c:v>8881.4285714285706</c:v>
                </c:pt>
                <c:pt idx="52">
                  <c:v>577.14285714285711</c:v>
                </c:pt>
                <c:pt idx="53">
                  <c:v>4485.7142857142853</c:v>
                </c:pt>
                <c:pt idx="54">
                  <c:v>4471.4285714285716</c:v>
                </c:pt>
                <c:pt idx="55">
                  <c:v>4252.8571428571431</c:v>
                </c:pt>
                <c:pt idx="56">
                  <c:v>1427.1428571428571</c:v>
                </c:pt>
                <c:pt idx="57">
                  <c:v>467.14285714285717</c:v>
                </c:pt>
                <c:pt idx="58">
                  <c:v>468.57142857142856</c:v>
                </c:pt>
                <c:pt idx="59">
                  <c:v>1235.7142857142858</c:v>
                </c:pt>
                <c:pt idx="60">
                  <c:v>1540</c:v>
                </c:pt>
                <c:pt idx="61">
                  <c:v>1290</c:v>
                </c:pt>
                <c:pt idx="62">
                  <c:v>2117.1428571428573</c:v>
                </c:pt>
                <c:pt idx="63">
                  <c:v>897.14285714285711</c:v>
                </c:pt>
                <c:pt idx="64">
                  <c:v>1457.1428571428571</c:v>
                </c:pt>
                <c:pt idx="65">
                  <c:v>1440</c:v>
                </c:pt>
                <c:pt idx="66">
                  <c:v>1230</c:v>
                </c:pt>
                <c:pt idx="67">
                  <c:v>327.14285714285717</c:v>
                </c:pt>
                <c:pt idx="68">
                  <c:v>590</c:v>
                </c:pt>
                <c:pt idx="69">
                  <c:v>18.571428571428573</c:v>
                </c:pt>
                <c:pt idx="70">
                  <c:v>274.28571428571428</c:v>
                </c:pt>
                <c:pt idx="71">
                  <c:v>422.85714285714283</c:v>
                </c:pt>
                <c:pt idx="72">
                  <c:v>371.42857142857144</c:v>
                </c:pt>
                <c:pt idx="73">
                  <c:v>350</c:v>
                </c:pt>
                <c:pt idx="74">
                  <c:v>407.14285714285717</c:v>
                </c:pt>
                <c:pt idx="75">
                  <c:v>401.42857142857144</c:v>
                </c:pt>
                <c:pt idx="76">
                  <c:v>434.28571428571428</c:v>
                </c:pt>
                <c:pt idx="77">
                  <c:v>177.57142857142858</c:v>
                </c:pt>
                <c:pt idx="78">
                  <c:v>1562.4285714285713</c:v>
                </c:pt>
                <c:pt idx="79">
                  <c:v>491.42857142857144</c:v>
                </c:pt>
                <c:pt idx="80">
                  <c:v>797.14285714285711</c:v>
                </c:pt>
                <c:pt idx="81">
                  <c:v>775.71428571428567</c:v>
                </c:pt>
                <c:pt idx="82">
                  <c:v>768.57142857142856</c:v>
                </c:pt>
                <c:pt idx="83">
                  <c:v>682.42857142857144</c:v>
                </c:pt>
                <c:pt idx="84">
                  <c:v>807.57142857142856</c:v>
                </c:pt>
                <c:pt idx="85">
                  <c:v>727.14285714285711</c:v>
                </c:pt>
                <c:pt idx="86">
                  <c:v>738.85714285714289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708-4ABC-A24C-7B0E7963B70A}"/>
            </c:ext>
          </c:extLst>
        </c:ser>
        <c:ser>
          <c:idx val="5"/>
          <c:order val="5"/>
          <c:tx>
            <c:strRef>
              <c:f>'Data Summary GPD'!$G$3:$G$6</c:f>
              <c:strCache>
                <c:ptCount val="4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GPD'!$G$7:$G$93</c:f>
              <c:numCache>
                <c:formatCode>General</c:formatCode>
                <c:ptCount val="8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708-4ABC-A24C-7B0E7963B70A}"/>
            </c:ext>
          </c:extLst>
        </c:ser>
        <c:ser>
          <c:idx val="6"/>
          <c:order val="6"/>
          <c:tx>
            <c:strRef>
              <c:f>'Data Summary GPD'!$H$3:$H$6</c:f>
              <c:strCache>
                <c:ptCount val="4"/>
                <c:pt idx="0">
                  <c:v>Beanfield</c:v>
                </c:pt>
                <c:pt idx="1">
                  <c:v>11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GPD'!$H$7:$H$93</c:f>
              <c:numCache>
                <c:formatCode>#,##0;[Red]#,##0</c:formatCode>
                <c:ptCount val="87"/>
                <c:pt idx="0">
                  <c:v>9239.0761904761912</c:v>
                </c:pt>
                <c:pt idx="1">
                  <c:v>7802.8571428571431</c:v>
                </c:pt>
                <c:pt idx="2">
                  <c:v>8628.5714285714294</c:v>
                </c:pt>
                <c:pt idx="3">
                  <c:v>9527.1428571428569</c:v>
                </c:pt>
                <c:pt idx="4">
                  <c:v>9088.5714285714294</c:v>
                </c:pt>
                <c:pt idx="5">
                  <c:v>9260</c:v>
                </c:pt>
                <c:pt idx="6">
                  <c:v>9500</c:v>
                </c:pt>
                <c:pt idx="7">
                  <c:v>9150</c:v>
                </c:pt>
                <c:pt idx="8">
                  <c:v>9452.8571428571431</c:v>
                </c:pt>
                <c:pt idx="9">
                  <c:v>8782.8571428571431</c:v>
                </c:pt>
                <c:pt idx="10">
                  <c:v>10901.428571428571</c:v>
                </c:pt>
                <c:pt idx="11">
                  <c:v>9737.1428571428569</c:v>
                </c:pt>
                <c:pt idx="12">
                  <c:v>9008.5714285714294</c:v>
                </c:pt>
                <c:pt idx="13">
                  <c:v>8761.4285714285706</c:v>
                </c:pt>
                <c:pt idx="14">
                  <c:v>9815.7142857142862</c:v>
                </c:pt>
                <c:pt idx="15">
                  <c:v>9169</c:v>
                </c:pt>
                <c:pt idx="17">
                  <c:v>11000</c:v>
                </c:pt>
                <c:pt idx="18">
                  <c:v>11466.571428571429</c:v>
                </c:pt>
                <c:pt idx="19">
                  <c:v>11426.833333333334</c:v>
                </c:pt>
                <c:pt idx="20">
                  <c:v>11409.875</c:v>
                </c:pt>
                <c:pt idx="21">
                  <c:v>11366.714285714286</c:v>
                </c:pt>
                <c:pt idx="22">
                  <c:v>11366.142857142857</c:v>
                </c:pt>
                <c:pt idx="23">
                  <c:v>11200.142857142857</c:v>
                </c:pt>
                <c:pt idx="24">
                  <c:v>11494.714285714286</c:v>
                </c:pt>
                <c:pt idx="25">
                  <c:v>11323.142857142857</c:v>
                </c:pt>
                <c:pt idx="26">
                  <c:v>11279.142857142857</c:v>
                </c:pt>
                <c:pt idx="27">
                  <c:v>11233.714285714286</c:v>
                </c:pt>
                <c:pt idx="28">
                  <c:v>11225.857142857143</c:v>
                </c:pt>
                <c:pt idx="29">
                  <c:v>11796.571428571429</c:v>
                </c:pt>
                <c:pt idx="30">
                  <c:v>10926.285714285714</c:v>
                </c:pt>
                <c:pt idx="31">
                  <c:v>11002.285714285714</c:v>
                </c:pt>
                <c:pt idx="32">
                  <c:v>11344.714285714286</c:v>
                </c:pt>
                <c:pt idx="33">
                  <c:v>11402.571428571429</c:v>
                </c:pt>
                <c:pt idx="34">
                  <c:v>11142.857142857143</c:v>
                </c:pt>
                <c:pt idx="35">
                  <c:v>10955</c:v>
                </c:pt>
                <c:pt idx="36">
                  <c:v>10805</c:v>
                </c:pt>
                <c:pt idx="37">
                  <c:v>10871.571428571429</c:v>
                </c:pt>
                <c:pt idx="38">
                  <c:v>11198.714285714286</c:v>
                </c:pt>
                <c:pt idx="39">
                  <c:v>11022.904761904761</c:v>
                </c:pt>
                <c:pt idx="40">
                  <c:v>11142.857142857143</c:v>
                </c:pt>
                <c:pt idx="41">
                  <c:v>10955</c:v>
                </c:pt>
                <c:pt idx="42">
                  <c:v>10805</c:v>
                </c:pt>
                <c:pt idx="43">
                  <c:v>10871.571428571429</c:v>
                </c:pt>
                <c:pt idx="44">
                  <c:v>11198.714285714286</c:v>
                </c:pt>
                <c:pt idx="45">
                  <c:v>9065.7391304347821</c:v>
                </c:pt>
                <c:pt idx="46">
                  <c:v>11665.428571428571</c:v>
                </c:pt>
                <c:pt idx="47">
                  <c:v>11014</c:v>
                </c:pt>
                <c:pt idx="48">
                  <c:v>11916.857142857143</c:v>
                </c:pt>
                <c:pt idx="49">
                  <c:v>0</c:v>
                </c:pt>
                <c:pt idx="50">
                  <c:v>23839.857142857141</c:v>
                </c:pt>
                <c:pt idx="51">
                  <c:v>11733.285714285714</c:v>
                </c:pt>
                <c:pt idx="52">
                  <c:v>11093.142857142857</c:v>
                </c:pt>
                <c:pt idx="53">
                  <c:v>11144.857142857143</c:v>
                </c:pt>
                <c:pt idx="54">
                  <c:v>11433.285714285714</c:v>
                </c:pt>
                <c:pt idx="55">
                  <c:v>15164.857142857143</c:v>
                </c:pt>
                <c:pt idx="56">
                  <c:v>3827.2857142857142</c:v>
                </c:pt>
                <c:pt idx="57">
                  <c:v>11194.285714285714</c:v>
                </c:pt>
                <c:pt idx="58">
                  <c:v>11221.285714285714</c:v>
                </c:pt>
                <c:pt idx="59">
                  <c:v>6348.4285714285716</c:v>
                </c:pt>
                <c:pt idx="60">
                  <c:v>14375.428571428571</c:v>
                </c:pt>
                <c:pt idx="61">
                  <c:v>10792</c:v>
                </c:pt>
                <c:pt idx="62">
                  <c:v>3328.5714285714284</c:v>
                </c:pt>
                <c:pt idx="63">
                  <c:v>16237.142857142857</c:v>
                </c:pt>
                <c:pt idx="64">
                  <c:v>9626.4285714285706</c:v>
                </c:pt>
                <c:pt idx="65">
                  <c:v>9507.8571428571431</c:v>
                </c:pt>
                <c:pt idx="66">
                  <c:v>9434.8571428571431</c:v>
                </c:pt>
                <c:pt idx="67">
                  <c:v>6279.4285714285716</c:v>
                </c:pt>
                <c:pt idx="68">
                  <c:v>12863.428571428571</c:v>
                </c:pt>
                <c:pt idx="69">
                  <c:v>5708</c:v>
                </c:pt>
                <c:pt idx="70">
                  <c:v>8557.1428571428569</c:v>
                </c:pt>
                <c:pt idx="71">
                  <c:v>3942.8571428571427</c:v>
                </c:pt>
                <c:pt idx="72">
                  <c:v>13043.142857142857</c:v>
                </c:pt>
                <c:pt idx="73">
                  <c:v>20314.428571428572</c:v>
                </c:pt>
                <c:pt idx="74">
                  <c:v>4515.4285714285716</c:v>
                </c:pt>
                <c:pt idx="75">
                  <c:v>17627</c:v>
                </c:pt>
                <c:pt idx="76">
                  <c:v>6436.5714285714284</c:v>
                </c:pt>
                <c:pt idx="77">
                  <c:v>5795.4285714285716</c:v>
                </c:pt>
                <c:pt idx="78">
                  <c:v>14494.142857142857</c:v>
                </c:pt>
                <c:pt idx="79">
                  <c:v>7143.8571428571431</c:v>
                </c:pt>
                <c:pt idx="80">
                  <c:v>12338.714285714286</c:v>
                </c:pt>
                <c:pt idx="81">
                  <c:v>10253.142857142857</c:v>
                </c:pt>
                <c:pt idx="82">
                  <c:v>16678.428571428572</c:v>
                </c:pt>
                <c:pt idx="83">
                  <c:v>10715</c:v>
                </c:pt>
                <c:pt idx="84">
                  <c:v>1168.8571428571429</c:v>
                </c:pt>
                <c:pt idx="85">
                  <c:v>1581</c:v>
                </c:pt>
                <c:pt idx="86">
                  <c:v>1636.7142857142858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708-4ABC-A24C-7B0E7963B70A}"/>
            </c:ext>
          </c:extLst>
        </c:ser>
        <c:ser>
          <c:idx val="7"/>
          <c:order val="7"/>
          <c:tx>
            <c:strRef>
              <c:f>'Data Summary GPD'!$I$3:$I$6</c:f>
              <c:strCache>
                <c:ptCount val="4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GPD'!$I$7:$I$93</c:f>
              <c:numCache>
                <c:formatCode>#,##0;[Red]#,##0</c:formatCode>
                <c:ptCount val="87"/>
                <c:pt idx="0">
                  <c:v>11758</c:v>
                </c:pt>
                <c:pt idx="1">
                  <c:v>12075.714285714286</c:v>
                </c:pt>
                <c:pt idx="2">
                  <c:v>12191.428571428571</c:v>
                </c:pt>
                <c:pt idx="3">
                  <c:v>12371.428571428571</c:v>
                </c:pt>
                <c:pt idx="4">
                  <c:v>12265.714285714286</c:v>
                </c:pt>
                <c:pt idx="5">
                  <c:v>11835.714285714286</c:v>
                </c:pt>
                <c:pt idx="6">
                  <c:v>11541.428571428571</c:v>
                </c:pt>
                <c:pt idx="7">
                  <c:v>11504.285714285714</c:v>
                </c:pt>
                <c:pt idx="8">
                  <c:v>11680</c:v>
                </c:pt>
                <c:pt idx="9">
                  <c:v>10412.857142857143</c:v>
                </c:pt>
                <c:pt idx="10">
                  <c:v>12582.857142857143</c:v>
                </c:pt>
                <c:pt idx="11">
                  <c:v>11868.571428571429</c:v>
                </c:pt>
                <c:pt idx="12">
                  <c:v>12431.428571428571</c:v>
                </c:pt>
                <c:pt idx="13">
                  <c:v>11420</c:v>
                </c:pt>
                <c:pt idx="14">
                  <c:v>11091.428571428571</c:v>
                </c:pt>
                <c:pt idx="15">
                  <c:v>11097.142857142857</c:v>
                </c:pt>
                <c:pt idx="17">
                  <c:v>11584.285714285714</c:v>
                </c:pt>
                <c:pt idx="18">
                  <c:v>11654.285714285714</c:v>
                </c:pt>
                <c:pt idx="19">
                  <c:v>11193.333333333334</c:v>
                </c:pt>
                <c:pt idx="20">
                  <c:v>11056.25</c:v>
                </c:pt>
                <c:pt idx="21">
                  <c:v>11594.285714285714</c:v>
                </c:pt>
                <c:pt idx="22">
                  <c:v>11524.285714285714</c:v>
                </c:pt>
                <c:pt idx="23">
                  <c:v>11527.142857142857</c:v>
                </c:pt>
                <c:pt idx="24">
                  <c:v>10701.428571428571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1928.5714285714287</c:v>
                </c:pt>
                <c:pt idx="29">
                  <c:v>20498.571428571428</c:v>
                </c:pt>
                <c:pt idx="30">
                  <c:v>18972.857142857141</c:v>
                </c:pt>
                <c:pt idx="31">
                  <c:v>14190</c:v>
                </c:pt>
                <c:pt idx="32">
                  <c:v>17531.428571428572</c:v>
                </c:pt>
                <c:pt idx="33">
                  <c:v>17685.714285714286</c:v>
                </c:pt>
                <c:pt idx="34">
                  <c:v>16897.857142857141</c:v>
                </c:pt>
                <c:pt idx="35">
                  <c:v>13086.25</c:v>
                </c:pt>
                <c:pt idx="36">
                  <c:v>20133.333333333332</c:v>
                </c:pt>
                <c:pt idx="37">
                  <c:v>16454.285714285714</c:v>
                </c:pt>
                <c:pt idx="38">
                  <c:v>15795.714285714286</c:v>
                </c:pt>
                <c:pt idx="39">
                  <c:v>16376.428571428571</c:v>
                </c:pt>
                <c:pt idx="40">
                  <c:v>16897.857142857141</c:v>
                </c:pt>
                <c:pt idx="41">
                  <c:v>13086.25</c:v>
                </c:pt>
                <c:pt idx="42">
                  <c:v>20133.333333333332</c:v>
                </c:pt>
                <c:pt idx="43">
                  <c:v>16454.285714285714</c:v>
                </c:pt>
                <c:pt idx="44">
                  <c:v>15795.714285714286</c:v>
                </c:pt>
                <c:pt idx="45">
                  <c:v>17100.869565217392</c:v>
                </c:pt>
                <c:pt idx="46">
                  <c:v>17227.142857142859</c:v>
                </c:pt>
                <c:pt idx="47">
                  <c:v>16504.285714285714</c:v>
                </c:pt>
                <c:pt idx="48">
                  <c:v>17342.857142857141</c:v>
                </c:pt>
                <c:pt idx="49">
                  <c:v>17265.714285714286</c:v>
                </c:pt>
                <c:pt idx="50">
                  <c:v>17342.857142857141</c:v>
                </c:pt>
                <c:pt idx="51">
                  <c:v>17018.571428571428</c:v>
                </c:pt>
                <c:pt idx="52">
                  <c:v>13750</c:v>
                </c:pt>
                <c:pt idx="53">
                  <c:v>0</c:v>
                </c:pt>
                <c:pt idx="54">
                  <c:v>12902.857142857143</c:v>
                </c:pt>
                <c:pt idx="55">
                  <c:v>29344.285714285714</c:v>
                </c:pt>
                <c:pt idx="56">
                  <c:v>27571.428571428572</c:v>
                </c:pt>
                <c:pt idx="57">
                  <c:v>29075.714285714286</c:v>
                </c:pt>
                <c:pt idx="58">
                  <c:v>24934.285714285714</c:v>
                </c:pt>
                <c:pt idx="59">
                  <c:v>25632.857142857141</c:v>
                </c:pt>
                <c:pt idx="60">
                  <c:v>26041.428571428572</c:v>
                </c:pt>
                <c:pt idx="61">
                  <c:v>23461.428571428572</c:v>
                </c:pt>
                <c:pt idx="62">
                  <c:v>21912.857142857141</c:v>
                </c:pt>
                <c:pt idx="63">
                  <c:v>20687.142857142859</c:v>
                </c:pt>
                <c:pt idx="64">
                  <c:v>19594.285714285714</c:v>
                </c:pt>
                <c:pt idx="65">
                  <c:v>19290</c:v>
                </c:pt>
                <c:pt idx="66">
                  <c:v>19357.142857142859</c:v>
                </c:pt>
                <c:pt idx="67">
                  <c:v>19531.428571428572</c:v>
                </c:pt>
                <c:pt idx="68">
                  <c:v>19360</c:v>
                </c:pt>
                <c:pt idx="69">
                  <c:v>19340</c:v>
                </c:pt>
                <c:pt idx="70">
                  <c:v>19187.142857142859</c:v>
                </c:pt>
                <c:pt idx="71">
                  <c:v>19341.428571428572</c:v>
                </c:pt>
                <c:pt idx="72">
                  <c:v>18978.571428571428</c:v>
                </c:pt>
                <c:pt idx="73">
                  <c:v>18292.857142857141</c:v>
                </c:pt>
                <c:pt idx="74">
                  <c:v>2625.7142857142858</c:v>
                </c:pt>
                <c:pt idx="75">
                  <c:v>13000</c:v>
                </c:pt>
                <c:pt idx="76">
                  <c:v>13455.714285714286</c:v>
                </c:pt>
                <c:pt idx="77">
                  <c:v>13000</c:v>
                </c:pt>
                <c:pt idx="78">
                  <c:v>15000</c:v>
                </c:pt>
                <c:pt idx="79">
                  <c:v>18598.571428571428</c:v>
                </c:pt>
                <c:pt idx="80">
                  <c:v>18168.571428571428</c:v>
                </c:pt>
                <c:pt idx="81">
                  <c:v>17432.857142857141</c:v>
                </c:pt>
                <c:pt idx="82">
                  <c:v>17151.428571428572</c:v>
                </c:pt>
                <c:pt idx="83">
                  <c:v>16925</c:v>
                </c:pt>
                <c:pt idx="84">
                  <c:v>16763.571428571428</c:v>
                </c:pt>
                <c:pt idx="85">
                  <c:v>16095.714285714286</c:v>
                </c:pt>
                <c:pt idx="86">
                  <c:v>16331.428571428571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708-4ABC-A24C-7B0E7963B70A}"/>
            </c:ext>
          </c:extLst>
        </c:ser>
        <c:ser>
          <c:idx val="8"/>
          <c:order val="8"/>
          <c:tx>
            <c:strRef>
              <c:f>'Data Summary GPD'!$J$3:$J$6</c:f>
              <c:strCache>
                <c:ptCount val="4"/>
                <c:pt idx="0">
                  <c:v>King/Sweetbay</c:v>
                </c:pt>
                <c:pt idx="1">
                  <c:v>13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GPD'!$J$7:$J$93</c:f>
              <c:numCache>
                <c:formatCode>#,##0;[Red]#,##0</c:formatCode>
                <c:ptCount val="87"/>
                <c:pt idx="0">
                  <c:v>10847.047619047618</c:v>
                </c:pt>
                <c:pt idx="1">
                  <c:v>11301.428571428571</c:v>
                </c:pt>
                <c:pt idx="2">
                  <c:v>10917.142857142857</c:v>
                </c:pt>
                <c:pt idx="3">
                  <c:v>10987.142857142857</c:v>
                </c:pt>
                <c:pt idx="4">
                  <c:v>16585.714285714286</c:v>
                </c:pt>
                <c:pt idx="5">
                  <c:v>5221.4285714285716</c:v>
                </c:pt>
                <c:pt idx="6">
                  <c:v>10864.285714285714</c:v>
                </c:pt>
                <c:pt idx="7">
                  <c:v>9457.1428571428569</c:v>
                </c:pt>
                <c:pt idx="8">
                  <c:v>12191.428571428571</c:v>
                </c:pt>
                <c:pt idx="9">
                  <c:v>9907.1428571428569</c:v>
                </c:pt>
                <c:pt idx="10">
                  <c:v>10275.714285714286</c:v>
                </c:pt>
                <c:pt idx="11">
                  <c:v>12160</c:v>
                </c:pt>
                <c:pt idx="12">
                  <c:v>10778.571428571429</c:v>
                </c:pt>
                <c:pt idx="13">
                  <c:v>10742.857142857143</c:v>
                </c:pt>
                <c:pt idx="14">
                  <c:v>10670</c:v>
                </c:pt>
                <c:pt idx="15">
                  <c:v>10645.714285714286</c:v>
                </c:pt>
                <c:pt idx="17">
                  <c:v>10048.571428571429</c:v>
                </c:pt>
                <c:pt idx="18">
                  <c:v>11185.714285714286</c:v>
                </c:pt>
                <c:pt idx="19">
                  <c:v>10556.666666666666</c:v>
                </c:pt>
                <c:pt idx="20">
                  <c:v>10556.25</c:v>
                </c:pt>
                <c:pt idx="21">
                  <c:v>10254.285714285714</c:v>
                </c:pt>
                <c:pt idx="22">
                  <c:v>9835.7142857142862</c:v>
                </c:pt>
                <c:pt idx="23">
                  <c:v>9791.4285714285706</c:v>
                </c:pt>
                <c:pt idx="24">
                  <c:v>9871.4285714285706</c:v>
                </c:pt>
                <c:pt idx="25">
                  <c:v>9515.7142857142862</c:v>
                </c:pt>
                <c:pt idx="26">
                  <c:v>9998.5714285714294</c:v>
                </c:pt>
                <c:pt idx="27">
                  <c:v>9702.8571428571431</c:v>
                </c:pt>
                <c:pt idx="28">
                  <c:v>9748.5714285714294</c:v>
                </c:pt>
                <c:pt idx="29">
                  <c:v>10434.285714285714</c:v>
                </c:pt>
                <c:pt idx="30">
                  <c:v>11125.714285714286</c:v>
                </c:pt>
                <c:pt idx="31">
                  <c:v>8025.7142857142853</c:v>
                </c:pt>
                <c:pt idx="32">
                  <c:v>9997.1428571428569</c:v>
                </c:pt>
                <c:pt idx="33">
                  <c:v>10087.142857142857</c:v>
                </c:pt>
                <c:pt idx="34">
                  <c:v>9845</c:v>
                </c:pt>
                <c:pt idx="35">
                  <c:v>7271.25</c:v>
                </c:pt>
                <c:pt idx="36">
                  <c:v>12960</c:v>
                </c:pt>
                <c:pt idx="37">
                  <c:v>9712.8571428571431</c:v>
                </c:pt>
                <c:pt idx="38">
                  <c:v>10105.714285714286</c:v>
                </c:pt>
                <c:pt idx="39">
                  <c:v>9821.1904761904771</c:v>
                </c:pt>
                <c:pt idx="40">
                  <c:v>9845</c:v>
                </c:pt>
                <c:pt idx="41">
                  <c:v>7271.25</c:v>
                </c:pt>
                <c:pt idx="42">
                  <c:v>12960</c:v>
                </c:pt>
                <c:pt idx="43">
                  <c:v>9712.8571428571431</c:v>
                </c:pt>
                <c:pt idx="44">
                  <c:v>10105.714285714286</c:v>
                </c:pt>
                <c:pt idx="45">
                  <c:v>3455.6521739130435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11943.285714285714</c:v>
                </c:pt>
                <c:pt idx="50">
                  <c:v>2888.1428571428573</c:v>
                </c:pt>
                <c:pt idx="51">
                  <c:v>9184.4285714285706</c:v>
                </c:pt>
                <c:pt idx="52">
                  <c:v>14065.142857142857</c:v>
                </c:pt>
                <c:pt idx="53">
                  <c:v>14014.142857142857</c:v>
                </c:pt>
                <c:pt idx="54">
                  <c:v>14206.428571428571</c:v>
                </c:pt>
                <c:pt idx="55">
                  <c:v>13698.428571428571</c:v>
                </c:pt>
                <c:pt idx="56">
                  <c:v>13675.285714285714</c:v>
                </c:pt>
                <c:pt idx="57">
                  <c:v>13610</c:v>
                </c:pt>
                <c:pt idx="58">
                  <c:v>13589.714285714286</c:v>
                </c:pt>
                <c:pt idx="59">
                  <c:v>13212.142857142857</c:v>
                </c:pt>
                <c:pt idx="60">
                  <c:v>13770.142857142857</c:v>
                </c:pt>
                <c:pt idx="61">
                  <c:v>13373.428571428571</c:v>
                </c:pt>
                <c:pt idx="62">
                  <c:v>13422.857142857143</c:v>
                </c:pt>
                <c:pt idx="63">
                  <c:v>13753</c:v>
                </c:pt>
                <c:pt idx="64">
                  <c:v>13195.142857142857</c:v>
                </c:pt>
                <c:pt idx="65">
                  <c:v>13093.857142857143</c:v>
                </c:pt>
                <c:pt idx="66">
                  <c:v>12975.571428571429</c:v>
                </c:pt>
                <c:pt idx="67">
                  <c:v>13487.571428571429</c:v>
                </c:pt>
                <c:pt idx="68">
                  <c:v>13438.571428571429</c:v>
                </c:pt>
                <c:pt idx="69">
                  <c:v>13490.571428571429</c:v>
                </c:pt>
                <c:pt idx="70">
                  <c:v>13436.428571428571</c:v>
                </c:pt>
                <c:pt idx="71">
                  <c:v>13438.714285714286</c:v>
                </c:pt>
                <c:pt idx="72">
                  <c:v>13174.714285714286</c:v>
                </c:pt>
                <c:pt idx="73">
                  <c:v>11885.571428571429</c:v>
                </c:pt>
                <c:pt idx="74">
                  <c:v>14376.142857142857</c:v>
                </c:pt>
                <c:pt idx="75">
                  <c:v>13578.285714285714</c:v>
                </c:pt>
                <c:pt idx="76">
                  <c:v>13348</c:v>
                </c:pt>
                <c:pt idx="77">
                  <c:v>13624.428571428571</c:v>
                </c:pt>
                <c:pt idx="78">
                  <c:v>4228</c:v>
                </c:pt>
                <c:pt idx="79">
                  <c:v>0</c:v>
                </c:pt>
                <c:pt idx="80">
                  <c:v>0</c:v>
                </c:pt>
                <c:pt idx="81">
                  <c:v>5752.8571428571431</c:v>
                </c:pt>
                <c:pt idx="82">
                  <c:v>0</c:v>
                </c:pt>
                <c:pt idx="83">
                  <c:v>7868.2857142857147</c:v>
                </c:pt>
                <c:pt idx="84">
                  <c:v>13589</c:v>
                </c:pt>
                <c:pt idx="85">
                  <c:v>12871.428571428571</c:v>
                </c:pt>
                <c:pt idx="86">
                  <c:v>13111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708-4ABC-A24C-7B0E7963B70A}"/>
            </c:ext>
          </c:extLst>
        </c:ser>
        <c:ser>
          <c:idx val="9"/>
          <c:order val="9"/>
          <c:tx>
            <c:strRef>
              <c:f>'Data Summary GPD'!$K$3:$K$6</c:f>
              <c:strCache>
                <c:ptCount val="4"/>
                <c:pt idx="0">
                  <c:v>Narcissa/Vanderlip</c:v>
                </c:pt>
                <c:pt idx="1">
                  <c:v>15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GPD'!$K$7:$K$93</c:f>
              <c:numCache>
                <c:formatCode>#,##0;[Red]#,##0</c:formatCode>
                <c:ptCount val="87"/>
                <c:pt idx="0">
                  <c:v>7825.7142857142853</c:v>
                </c:pt>
                <c:pt idx="1">
                  <c:v>12868.571428571429</c:v>
                </c:pt>
                <c:pt idx="2">
                  <c:v>11728.571428571429</c:v>
                </c:pt>
                <c:pt idx="3">
                  <c:v>10622.857142857143</c:v>
                </c:pt>
                <c:pt idx="4">
                  <c:v>9784.2857142857138</c:v>
                </c:pt>
                <c:pt idx="5">
                  <c:v>10692.857142857143</c:v>
                </c:pt>
                <c:pt idx="6">
                  <c:v>11962.857142857143</c:v>
                </c:pt>
                <c:pt idx="7">
                  <c:v>12398.571428571429</c:v>
                </c:pt>
                <c:pt idx="8">
                  <c:v>6442.8571428571431</c:v>
                </c:pt>
                <c:pt idx="9">
                  <c:v>3348.5714285714284</c:v>
                </c:pt>
                <c:pt idx="10">
                  <c:v>480</c:v>
                </c:pt>
                <c:pt idx="11">
                  <c:v>5854.2857142857147</c:v>
                </c:pt>
                <c:pt idx="12">
                  <c:v>7780</c:v>
                </c:pt>
                <c:pt idx="13">
                  <c:v>6017.1428571428569</c:v>
                </c:pt>
                <c:pt idx="14">
                  <c:v>4531.4285714285716</c:v>
                </c:pt>
                <c:pt idx="15">
                  <c:v>2872.8571428571427</c:v>
                </c:pt>
                <c:pt idx="17">
                  <c:v>3734.2857142857142</c:v>
                </c:pt>
                <c:pt idx="18">
                  <c:v>3000</c:v>
                </c:pt>
                <c:pt idx="19">
                  <c:v>7000</c:v>
                </c:pt>
                <c:pt idx="20">
                  <c:v>0</c:v>
                </c:pt>
                <c:pt idx="21">
                  <c:v>-121.42857142857143</c:v>
                </c:pt>
                <c:pt idx="22">
                  <c:v>13144.285714285714</c:v>
                </c:pt>
                <c:pt idx="23">
                  <c:v>13248.571428571429</c:v>
                </c:pt>
                <c:pt idx="24">
                  <c:v>13381.428571428571</c:v>
                </c:pt>
                <c:pt idx="25">
                  <c:v>13247.142857142857</c:v>
                </c:pt>
                <c:pt idx="26">
                  <c:v>13108.571428571429</c:v>
                </c:pt>
                <c:pt idx="27">
                  <c:v>12977.142857142857</c:v>
                </c:pt>
                <c:pt idx="28">
                  <c:v>11181.428571428571</c:v>
                </c:pt>
                <c:pt idx="29">
                  <c:v>11000</c:v>
                </c:pt>
                <c:pt idx="30">
                  <c:v>18945.571428571428</c:v>
                </c:pt>
                <c:pt idx="31">
                  <c:v>1510</c:v>
                </c:pt>
                <c:pt idx="32">
                  <c:v>1779.5714285714287</c:v>
                </c:pt>
                <c:pt idx="33">
                  <c:v>1750.1428571428571</c:v>
                </c:pt>
                <c:pt idx="34">
                  <c:v>1786.1428571428571</c:v>
                </c:pt>
                <c:pt idx="35">
                  <c:v>2404.5</c:v>
                </c:pt>
                <c:pt idx="36">
                  <c:v>15472.333333333334</c:v>
                </c:pt>
                <c:pt idx="37">
                  <c:v>13292</c:v>
                </c:pt>
                <c:pt idx="38">
                  <c:v>0</c:v>
                </c:pt>
                <c:pt idx="39">
                  <c:v>5479.0476190476193</c:v>
                </c:pt>
                <c:pt idx="40">
                  <c:v>1786.1428571428571</c:v>
                </c:pt>
                <c:pt idx="41">
                  <c:v>2404.5</c:v>
                </c:pt>
                <c:pt idx="42">
                  <c:v>15472.333333333334</c:v>
                </c:pt>
                <c:pt idx="43">
                  <c:v>13292</c:v>
                </c:pt>
                <c:pt idx="44">
                  <c:v>0</c:v>
                </c:pt>
                <c:pt idx="45">
                  <c:v>12623.652173913044</c:v>
                </c:pt>
                <c:pt idx="46">
                  <c:v>21339.714285714286</c:v>
                </c:pt>
                <c:pt idx="47">
                  <c:v>9467.1428571428569</c:v>
                </c:pt>
                <c:pt idx="48">
                  <c:v>14610.571428571429</c:v>
                </c:pt>
                <c:pt idx="49">
                  <c:v>7789</c:v>
                </c:pt>
                <c:pt idx="50">
                  <c:v>11133.857142857143</c:v>
                </c:pt>
                <c:pt idx="51">
                  <c:v>11659.857142857143</c:v>
                </c:pt>
                <c:pt idx="52">
                  <c:v>11625.857142857143</c:v>
                </c:pt>
                <c:pt idx="53">
                  <c:v>11659.571428571429</c:v>
                </c:pt>
                <c:pt idx="54">
                  <c:v>6035</c:v>
                </c:pt>
                <c:pt idx="55">
                  <c:v>951.42857142857144</c:v>
                </c:pt>
                <c:pt idx="56">
                  <c:v>5.1428571428571432</c:v>
                </c:pt>
                <c:pt idx="57">
                  <c:v>-5.1428571428571432</c:v>
                </c:pt>
                <c:pt idx="58">
                  <c:v>7885.1428571428569</c:v>
                </c:pt>
                <c:pt idx="59">
                  <c:v>8500</c:v>
                </c:pt>
                <c:pt idx="60">
                  <c:v>8581.5714285714294</c:v>
                </c:pt>
                <c:pt idx="61">
                  <c:v>8101</c:v>
                </c:pt>
                <c:pt idx="62">
                  <c:v>8134.4285714285716</c:v>
                </c:pt>
                <c:pt idx="63">
                  <c:v>8300.2857142857138</c:v>
                </c:pt>
                <c:pt idx="64">
                  <c:v>8093</c:v>
                </c:pt>
                <c:pt idx="65">
                  <c:v>8280.1428571428569</c:v>
                </c:pt>
                <c:pt idx="66">
                  <c:v>7052.5714285714284</c:v>
                </c:pt>
                <c:pt idx="67">
                  <c:v>0</c:v>
                </c:pt>
                <c:pt idx="68">
                  <c:v>0</c:v>
                </c:pt>
                <c:pt idx="69">
                  <c:v>1092.1428571428571</c:v>
                </c:pt>
                <c:pt idx="70">
                  <c:v>2026</c:v>
                </c:pt>
                <c:pt idx="71">
                  <c:v>14869.285714285714</c:v>
                </c:pt>
                <c:pt idx="72">
                  <c:v>8160.4285714285716</c:v>
                </c:pt>
                <c:pt idx="73">
                  <c:v>7903.5714285714284</c:v>
                </c:pt>
                <c:pt idx="74">
                  <c:v>8095.1428571428569</c:v>
                </c:pt>
                <c:pt idx="75">
                  <c:v>8300.8571428571431</c:v>
                </c:pt>
                <c:pt idx="76">
                  <c:v>8108.1428571428569</c:v>
                </c:pt>
                <c:pt idx="77">
                  <c:v>8054.4285714285716</c:v>
                </c:pt>
                <c:pt idx="78">
                  <c:v>7876.7142857142853</c:v>
                </c:pt>
                <c:pt idx="79">
                  <c:v>8047.5714285714284</c:v>
                </c:pt>
                <c:pt idx="80">
                  <c:v>8073.4285714285716</c:v>
                </c:pt>
                <c:pt idx="81">
                  <c:v>8055.5714285714284</c:v>
                </c:pt>
                <c:pt idx="82">
                  <c:v>8142.2857142857147</c:v>
                </c:pt>
                <c:pt idx="83">
                  <c:v>8117.5714285714284</c:v>
                </c:pt>
                <c:pt idx="84">
                  <c:v>8244.2857142857138</c:v>
                </c:pt>
                <c:pt idx="85">
                  <c:v>8062.4285714285716</c:v>
                </c:pt>
                <c:pt idx="86">
                  <c:v>8143.7142857142853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708-4ABC-A24C-7B0E7963B70A}"/>
            </c:ext>
          </c:extLst>
        </c:ser>
        <c:ser>
          <c:idx val="10"/>
          <c:order val="10"/>
          <c:tx>
            <c:strRef>
              <c:f>'Data Summary GPD'!$L$3:$L$6</c:f>
              <c:strCache>
                <c:ptCount val="4"/>
                <c:pt idx="0">
                  <c:v>Petak/Sweetbay</c:v>
                </c:pt>
                <c:pt idx="1">
                  <c:v>16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GPD'!$L$7:$L$93</c:f>
              <c:numCache>
                <c:formatCode>#,##0;[Red]#,##0</c:formatCode>
                <c:ptCount val="87"/>
                <c:pt idx="0">
                  <c:v>-30774.285714285714</c:v>
                </c:pt>
                <c:pt idx="1">
                  <c:v>11155.714285714286</c:v>
                </c:pt>
                <c:pt idx="2">
                  <c:v>11224.285714285714</c:v>
                </c:pt>
                <c:pt idx="3">
                  <c:v>11297.142857142857</c:v>
                </c:pt>
                <c:pt idx="4">
                  <c:v>11198.571428571429</c:v>
                </c:pt>
                <c:pt idx="5">
                  <c:v>11127.142857142857</c:v>
                </c:pt>
                <c:pt idx="6">
                  <c:v>10971.428571428571</c:v>
                </c:pt>
                <c:pt idx="7">
                  <c:v>10872.857142857143</c:v>
                </c:pt>
                <c:pt idx="8">
                  <c:v>10401.428571428571</c:v>
                </c:pt>
                <c:pt idx="9">
                  <c:v>9542.8571428571431</c:v>
                </c:pt>
                <c:pt idx="10">
                  <c:v>11224.285714285714</c:v>
                </c:pt>
                <c:pt idx="11">
                  <c:v>10000</c:v>
                </c:pt>
                <c:pt idx="12">
                  <c:v>8065.7142857142853</c:v>
                </c:pt>
                <c:pt idx="13">
                  <c:v>14927.142857142857</c:v>
                </c:pt>
                <c:pt idx="14">
                  <c:v>14371.428571428571</c:v>
                </c:pt>
                <c:pt idx="15">
                  <c:v>14542.857142857143</c:v>
                </c:pt>
                <c:pt idx="17">
                  <c:v>17467.142857142859</c:v>
                </c:pt>
                <c:pt idx="18">
                  <c:v>4534.2857142857147</c:v>
                </c:pt>
                <c:pt idx="19">
                  <c:v>10021.666666666666</c:v>
                </c:pt>
                <c:pt idx="20">
                  <c:v>8560</c:v>
                </c:pt>
                <c:pt idx="21">
                  <c:v>10907.142857142857</c:v>
                </c:pt>
                <c:pt idx="22">
                  <c:v>13442.857142857143</c:v>
                </c:pt>
                <c:pt idx="23">
                  <c:v>12765.714285714286</c:v>
                </c:pt>
                <c:pt idx="24">
                  <c:v>13131.428571428571</c:v>
                </c:pt>
                <c:pt idx="25">
                  <c:v>13328.571428571429</c:v>
                </c:pt>
                <c:pt idx="26">
                  <c:v>13350</c:v>
                </c:pt>
                <c:pt idx="27">
                  <c:v>13247.142857142857</c:v>
                </c:pt>
                <c:pt idx="28">
                  <c:v>13332.857142857143</c:v>
                </c:pt>
                <c:pt idx="29">
                  <c:v>14394.285714285714</c:v>
                </c:pt>
                <c:pt idx="30">
                  <c:v>14035.714285714286</c:v>
                </c:pt>
                <c:pt idx="31">
                  <c:v>5850</c:v>
                </c:pt>
                <c:pt idx="32">
                  <c:v>6590</c:v>
                </c:pt>
                <c:pt idx="33">
                  <c:v>7081.4285714285716</c:v>
                </c:pt>
                <c:pt idx="34">
                  <c:v>9236.4285714285706</c:v>
                </c:pt>
                <c:pt idx="35">
                  <c:v>9235</c:v>
                </c:pt>
                <c:pt idx="36">
                  <c:v>8160</c:v>
                </c:pt>
                <c:pt idx="37">
                  <c:v>12240</c:v>
                </c:pt>
                <c:pt idx="38">
                  <c:v>5170</c:v>
                </c:pt>
                <c:pt idx="39">
                  <c:v>8905.2380952380954</c:v>
                </c:pt>
                <c:pt idx="40">
                  <c:v>9236.4285714285706</c:v>
                </c:pt>
                <c:pt idx="41">
                  <c:v>9235</c:v>
                </c:pt>
                <c:pt idx="42">
                  <c:v>8160</c:v>
                </c:pt>
                <c:pt idx="43">
                  <c:v>12240</c:v>
                </c:pt>
                <c:pt idx="44">
                  <c:v>5170</c:v>
                </c:pt>
                <c:pt idx="45">
                  <c:v>8450.434782608696</c:v>
                </c:pt>
                <c:pt idx="46">
                  <c:v>8801.4285714285706</c:v>
                </c:pt>
                <c:pt idx="47">
                  <c:v>9518.5714285714294</c:v>
                </c:pt>
                <c:pt idx="48">
                  <c:v>11954.285714285714</c:v>
                </c:pt>
                <c:pt idx="49">
                  <c:v>9125.7142857142862</c:v>
                </c:pt>
                <c:pt idx="50">
                  <c:v>8264.2857142857138</c:v>
                </c:pt>
                <c:pt idx="51">
                  <c:v>13804.285714285714</c:v>
                </c:pt>
                <c:pt idx="52">
                  <c:v>7061.4285714285716</c:v>
                </c:pt>
                <c:pt idx="53">
                  <c:v>9941.4285714285706</c:v>
                </c:pt>
                <c:pt idx="54">
                  <c:v>11528.571428571429</c:v>
                </c:pt>
                <c:pt idx="55">
                  <c:v>10561.428571428571</c:v>
                </c:pt>
                <c:pt idx="56">
                  <c:v>9595.7142857142862</c:v>
                </c:pt>
                <c:pt idx="57">
                  <c:v>4777.1428571428569</c:v>
                </c:pt>
                <c:pt idx="58">
                  <c:v>7344.2857142857147</c:v>
                </c:pt>
                <c:pt idx="59">
                  <c:v>14935.714285714286</c:v>
                </c:pt>
                <c:pt idx="60">
                  <c:v>17581.428571428572</c:v>
                </c:pt>
                <c:pt idx="61">
                  <c:v>2347.1428571428573</c:v>
                </c:pt>
                <c:pt idx="62">
                  <c:v>17000</c:v>
                </c:pt>
                <c:pt idx="63">
                  <c:v>17138.571428571428</c:v>
                </c:pt>
                <c:pt idx="64">
                  <c:v>16601.428571428572</c:v>
                </c:pt>
                <c:pt idx="65">
                  <c:v>3122.8571428571427</c:v>
                </c:pt>
                <c:pt idx="66">
                  <c:v>-14.285714285714286</c:v>
                </c:pt>
                <c:pt idx="67">
                  <c:v>0</c:v>
                </c:pt>
                <c:pt idx="68">
                  <c:v>11014.285714285714</c:v>
                </c:pt>
                <c:pt idx="69">
                  <c:v>16271.428571428571</c:v>
                </c:pt>
                <c:pt idx="70">
                  <c:v>26520</c:v>
                </c:pt>
                <c:pt idx="71">
                  <c:v>21792.857142857141</c:v>
                </c:pt>
                <c:pt idx="72">
                  <c:v>5877.1428571428569</c:v>
                </c:pt>
                <c:pt idx="73">
                  <c:v>22558.571428571428</c:v>
                </c:pt>
                <c:pt idx="74">
                  <c:v>23425.714285714286</c:v>
                </c:pt>
                <c:pt idx="75">
                  <c:v>24275.714285714286</c:v>
                </c:pt>
                <c:pt idx="76">
                  <c:v>20134.285714285714</c:v>
                </c:pt>
                <c:pt idx="77">
                  <c:v>27425.428571428572</c:v>
                </c:pt>
                <c:pt idx="78">
                  <c:v>13043.142857142857</c:v>
                </c:pt>
                <c:pt idx="79">
                  <c:v>20281.428571428572</c:v>
                </c:pt>
                <c:pt idx="80">
                  <c:v>11782.857142857143</c:v>
                </c:pt>
                <c:pt idx="81">
                  <c:v>18527.142857142859</c:v>
                </c:pt>
                <c:pt idx="82">
                  <c:v>22342.857142857141</c:v>
                </c:pt>
                <c:pt idx="83">
                  <c:v>17676.428571428572</c:v>
                </c:pt>
                <c:pt idx="84">
                  <c:v>14310.714285714286</c:v>
                </c:pt>
                <c:pt idx="85">
                  <c:v>13166.714285714286</c:v>
                </c:pt>
                <c:pt idx="86">
                  <c:v>16139.714285714286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708-4ABC-A24C-7B0E7963B70A}"/>
            </c:ext>
          </c:extLst>
        </c:ser>
        <c:ser>
          <c:idx val="11"/>
          <c:order val="11"/>
          <c:tx>
            <c:strRef>
              <c:f>'Data Summary GPD'!$M$3:$M$6</c:f>
              <c:strCache>
                <c:ptCount val="4"/>
                <c:pt idx="0">
                  <c:v>Thyme</c:v>
                </c:pt>
                <c:pt idx="1">
                  <c:v>17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GPD'!$M$7:$M$93</c:f>
              <c:numCache>
                <c:formatCode>#,##0;[Red]#,##0</c:formatCode>
                <c:ptCount val="87"/>
                <c:pt idx="0">
                  <c:v>887.90476190476193</c:v>
                </c:pt>
                <c:pt idx="1">
                  <c:v>940</c:v>
                </c:pt>
                <c:pt idx="2">
                  <c:v>937.14285714285711</c:v>
                </c:pt>
                <c:pt idx="3">
                  <c:v>942.85714285714289</c:v>
                </c:pt>
                <c:pt idx="4">
                  <c:v>914.28571428571433</c:v>
                </c:pt>
                <c:pt idx="5">
                  <c:v>418.57142857142856</c:v>
                </c:pt>
                <c:pt idx="6">
                  <c:v>0</c:v>
                </c:pt>
                <c:pt idx="7">
                  <c:v>1931.4285714285713</c:v>
                </c:pt>
                <c:pt idx="8">
                  <c:v>1860</c:v>
                </c:pt>
                <c:pt idx="9">
                  <c:v>51.428571428571431</c:v>
                </c:pt>
                <c:pt idx="10">
                  <c:v>967.14285714285711</c:v>
                </c:pt>
                <c:pt idx="11">
                  <c:v>885.71428571428567</c:v>
                </c:pt>
                <c:pt idx="12">
                  <c:v>874.28571428571433</c:v>
                </c:pt>
                <c:pt idx="13">
                  <c:v>897.14285714285711</c:v>
                </c:pt>
                <c:pt idx="14">
                  <c:v>835.71428571428567</c:v>
                </c:pt>
                <c:pt idx="15">
                  <c:v>862.85714285714289</c:v>
                </c:pt>
                <c:pt idx="17">
                  <c:v>852.85714285714289</c:v>
                </c:pt>
                <c:pt idx="18">
                  <c:v>855.71428571428567</c:v>
                </c:pt>
                <c:pt idx="19">
                  <c:v>846.66666666666663</c:v>
                </c:pt>
                <c:pt idx="20">
                  <c:v>835</c:v>
                </c:pt>
                <c:pt idx="21">
                  <c:v>845.71428571428567</c:v>
                </c:pt>
                <c:pt idx="22">
                  <c:v>835.71428571428567</c:v>
                </c:pt>
                <c:pt idx="23">
                  <c:v>827.14285714285711</c:v>
                </c:pt>
                <c:pt idx="24">
                  <c:v>830</c:v>
                </c:pt>
                <c:pt idx="25">
                  <c:v>841.42857142857144</c:v>
                </c:pt>
                <c:pt idx="26">
                  <c:v>835.71428571428567</c:v>
                </c:pt>
                <c:pt idx="27">
                  <c:v>825.71428571428567</c:v>
                </c:pt>
                <c:pt idx="28">
                  <c:v>820</c:v>
                </c:pt>
                <c:pt idx="29">
                  <c:v>857.14285714285711</c:v>
                </c:pt>
                <c:pt idx="30">
                  <c:v>931.42857142857144</c:v>
                </c:pt>
                <c:pt idx="31">
                  <c:v>174.28571428571428</c:v>
                </c:pt>
                <c:pt idx="32">
                  <c:v>1267.8571428571429</c:v>
                </c:pt>
                <c:pt idx="33">
                  <c:v>1001.4285714285714</c:v>
                </c:pt>
                <c:pt idx="34">
                  <c:v>952.85714285714289</c:v>
                </c:pt>
                <c:pt idx="35">
                  <c:v>941.25</c:v>
                </c:pt>
                <c:pt idx="36">
                  <c:v>911.66666666666663</c:v>
                </c:pt>
                <c:pt idx="37">
                  <c:v>905.71428571428567</c:v>
                </c:pt>
                <c:pt idx="38">
                  <c:v>990</c:v>
                </c:pt>
                <c:pt idx="39">
                  <c:v>943.09523809523807</c:v>
                </c:pt>
                <c:pt idx="40">
                  <c:v>952.85714285714289</c:v>
                </c:pt>
                <c:pt idx="41">
                  <c:v>941.25</c:v>
                </c:pt>
                <c:pt idx="42">
                  <c:v>911.66666666666663</c:v>
                </c:pt>
                <c:pt idx="43">
                  <c:v>905.71428571428567</c:v>
                </c:pt>
                <c:pt idx="44">
                  <c:v>990</c:v>
                </c:pt>
                <c:pt idx="45">
                  <c:v>944.3478260869565</c:v>
                </c:pt>
                <c:pt idx="46">
                  <c:v>868.57142857142856</c:v>
                </c:pt>
                <c:pt idx="47">
                  <c:v>857.14285714285711</c:v>
                </c:pt>
                <c:pt idx="48">
                  <c:v>851.42857142857144</c:v>
                </c:pt>
                <c:pt idx="49">
                  <c:v>844.28571428571433</c:v>
                </c:pt>
                <c:pt idx="50">
                  <c:v>857.14285714285711</c:v>
                </c:pt>
                <c:pt idx="51">
                  <c:v>848.57142857142856</c:v>
                </c:pt>
                <c:pt idx="52">
                  <c:v>842.85714285714289</c:v>
                </c:pt>
                <c:pt idx="53">
                  <c:v>835.71428571428567</c:v>
                </c:pt>
                <c:pt idx="54">
                  <c:v>858.57142857142856</c:v>
                </c:pt>
                <c:pt idx="55">
                  <c:v>-152.85714285714286</c:v>
                </c:pt>
                <c:pt idx="56">
                  <c:v>400</c:v>
                </c:pt>
                <c:pt idx="57">
                  <c:v>2191.4285714285716</c:v>
                </c:pt>
                <c:pt idx="58">
                  <c:v>802.85714285714289</c:v>
                </c:pt>
                <c:pt idx="59">
                  <c:v>3454.2857142857142</c:v>
                </c:pt>
                <c:pt idx="60">
                  <c:v>1000</c:v>
                </c:pt>
                <c:pt idx="61">
                  <c:v>784.28571428571433</c:v>
                </c:pt>
                <c:pt idx="62">
                  <c:v>768.57142857142856</c:v>
                </c:pt>
                <c:pt idx="63">
                  <c:v>937.14285714285711</c:v>
                </c:pt>
                <c:pt idx="64">
                  <c:v>624.28571428571433</c:v>
                </c:pt>
                <c:pt idx="65">
                  <c:v>451.85714285714283</c:v>
                </c:pt>
                <c:pt idx="66">
                  <c:v>1066.7142857142858</c:v>
                </c:pt>
                <c:pt idx="67">
                  <c:v>751.42857142857144</c:v>
                </c:pt>
                <c:pt idx="68">
                  <c:v>744.28571428571433</c:v>
                </c:pt>
                <c:pt idx="69">
                  <c:v>4881.4285714285716</c:v>
                </c:pt>
                <c:pt idx="70">
                  <c:v>855.85714285714289</c:v>
                </c:pt>
                <c:pt idx="71">
                  <c:v>800</c:v>
                </c:pt>
                <c:pt idx="72">
                  <c:v>767.14285714285711</c:v>
                </c:pt>
                <c:pt idx="73">
                  <c:v>704.28571428571433</c:v>
                </c:pt>
                <c:pt idx="74">
                  <c:v>722.85714285714289</c:v>
                </c:pt>
                <c:pt idx="75">
                  <c:v>731.42857142857144</c:v>
                </c:pt>
                <c:pt idx="76">
                  <c:v>704.28571428571433</c:v>
                </c:pt>
                <c:pt idx="77">
                  <c:v>731.71428571428567</c:v>
                </c:pt>
                <c:pt idx="78">
                  <c:v>763.71428571428567</c:v>
                </c:pt>
                <c:pt idx="79">
                  <c:v>842.57142857142856</c:v>
                </c:pt>
                <c:pt idx="80">
                  <c:v>426.28571428571428</c:v>
                </c:pt>
                <c:pt idx="81">
                  <c:v>672.85714285714289</c:v>
                </c:pt>
                <c:pt idx="82">
                  <c:v>684.28571428571433</c:v>
                </c:pt>
                <c:pt idx="83">
                  <c:v>946.71428571428567</c:v>
                </c:pt>
                <c:pt idx="84">
                  <c:v>416.14285714285717</c:v>
                </c:pt>
                <c:pt idx="85">
                  <c:v>284.28571428571428</c:v>
                </c:pt>
                <c:pt idx="86">
                  <c:v>442.42857142857144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708-4ABC-A24C-7B0E7963B70A}"/>
            </c:ext>
          </c:extLst>
        </c:ser>
        <c:ser>
          <c:idx val="12"/>
          <c:order val="12"/>
          <c:tx>
            <c:strRef>
              <c:f>'Data Summary GPD'!$N$3:$N$6</c:f>
              <c:strCache>
                <c:ptCount val="4"/>
                <c:pt idx="0">
                  <c:v>End of Narcissa</c:v>
                </c:pt>
                <c:pt idx="1">
                  <c:v>19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GPD'!$N$7:$N$93</c:f>
              <c:numCache>
                <c:formatCode>#,##0;[Red]#,##0</c:formatCode>
                <c:ptCount val="87"/>
                <c:pt idx="0">
                  <c:v>6491.0476190476193</c:v>
                </c:pt>
                <c:pt idx="1">
                  <c:v>7550</c:v>
                </c:pt>
                <c:pt idx="2">
                  <c:v>7398.5714285714284</c:v>
                </c:pt>
                <c:pt idx="3">
                  <c:v>7292.8571428571431</c:v>
                </c:pt>
                <c:pt idx="4">
                  <c:v>7017.1428571428569</c:v>
                </c:pt>
                <c:pt idx="5">
                  <c:v>6904.2857142857147</c:v>
                </c:pt>
                <c:pt idx="6">
                  <c:v>6284.2857142857147</c:v>
                </c:pt>
                <c:pt idx="7">
                  <c:v>6728.5714285714284</c:v>
                </c:pt>
                <c:pt idx="8">
                  <c:v>582.85714285714289</c:v>
                </c:pt>
                <c:pt idx="9">
                  <c:v>11381.428571428571</c:v>
                </c:pt>
                <c:pt idx="10">
                  <c:v>6607.1428571428569</c:v>
                </c:pt>
                <c:pt idx="11">
                  <c:v>6080</c:v>
                </c:pt>
                <c:pt idx="12">
                  <c:v>6032.8571428571431</c:v>
                </c:pt>
                <c:pt idx="13">
                  <c:v>6531.4285714285716</c:v>
                </c:pt>
                <c:pt idx="14">
                  <c:v>5424.2857142857147</c:v>
                </c:pt>
                <c:pt idx="15">
                  <c:v>5550</c:v>
                </c:pt>
                <c:pt idx="17">
                  <c:v>5737.1428571428569</c:v>
                </c:pt>
                <c:pt idx="18">
                  <c:v>5502.8571428571431</c:v>
                </c:pt>
                <c:pt idx="19">
                  <c:v>5531.666666666667</c:v>
                </c:pt>
                <c:pt idx="20">
                  <c:v>6576.25</c:v>
                </c:pt>
                <c:pt idx="21">
                  <c:v>4061.4285714285716</c:v>
                </c:pt>
                <c:pt idx="22">
                  <c:v>5267.1428571428569</c:v>
                </c:pt>
                <c:pt idx="23">
                  <c:v>5814.2857142857147</c:v>
                </c:pt>
                <c:pt idx="24">
                  <c:v>4274.2857142857147</c:v>
                </c:pt>
                <c:pt idx="25">
                  <c:v>5202.8571428571431</c:v>
                </c:pt>
                <c:pt idx="26">
                  <c:v>4975.7142857142853</c:v>
                </c:pt>
                <c:pt idx="27">
                  <c:v>4720</c:v>
                </c:pt>
                <c:pt idx="28">
                  <c:v>4527.1428571428569</c:v>
                </c:pt>
                <c:pt idx="29">
                  <c:v>4471.4285714285716</c:v>
                </c:pt>
                <c:pt idx="30">
                  <c:v>4415.7142857142853</c:v>
                </c:pt>
                <c:pt idx="31">
                  <c:v>2561.4285714285716</c:v>
                </c:pt>
                <c:pt idx="32">
                  <c:v>2570.7142857142858</c:v>
                </c:pt>
                <c:pt idx="33">
                  <c:v>2144.2857142857142</c:v>
                </c:pt>
                <c:pt idx="34">
                  <c:v>2108.5714285714284</c:v>
                </c:pt>
                <c:pt idx="35">
                  <c:v>1433.75</c:v>
                </c:pt>
                <c:pt idx="36">
                  <c:v>1900</c:v>
                </c:pt>
                <c:pt idx="37">
                  <c:v>1427.1428571428571</c:v>
                </c:pt>
                <c:pt idx="38">
                  <c:v>1317.1428571428571</c:v>
                </c:pt>
                <c:pt idx="39">
                  <c:v>1704.7619047619048</c:v>
                </c:pt>
                <c:pt idx="40">
                  <c:v>2108.5714285714284</c:v>
                </c:pt>
                <c:pt idx="41">
                  <c:v>1433.75</c:v>
                </c:pt>
                <c:pt idx="42">
                  <c:v>1900</c:v>
                </c:pt>
                <c:pt idx="43">
                  <c:v>1427.1428571428571</c:v>
                </c:pt>
                <c:pt idx="44">
                  <c:v>1317.1428571428571</c:v>
                </c:pt>
                <c:pt idx="45">
                  <c:v>1109.5652173913043</c:v>
                </c:pt>
                <c:pt idx="46">
                  <c:v>794.28571428571433</c:v>
                </c:pt>
                <c:pt idx="47">
                  <c:v>580</c:v>
                </c:pt>
                <c:pt idx="48">
                  <c:v>157.14285714285714</c:v>
                </c:pt>
                <c:pt idx="49">
                  <c:v>0</c:v>
                </c:pt>
                <c:pt idx="50">
                  <c:v>0</c:v>
                </c:pt>
                <c:pt idx="51">
                  <c:v>-1.4285714285714286</c:v>
                </c:pt>
                <c:pt idx="52">
                  <c:v>1238.5714285714287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12055.5</c:v>
                </c:pt>
                <c:pt idx="62">
                  <c:v>6215.2857142857147</c:v>
                </c:pt>
                <c:pt idx="63">
                  <c:v>0</c:v>
                </c:pt>
                <c:pt idx="64">
                  <c:v>1857.5714285714287</c:v>
                </c:pt>
                <c:pt idx="65">
                  <c:v>0</c:v>
                </c:pt>
                <c:pt idx="66">
                  <c:v>1410.8571428571429</c:v>
                </c:pt>
                <c:pt idx="67">
                  <c:v>1424.1428571428571</c:v>
                </c:pt>
                <c:pt idx="68">
                  <c:v>1697.5714285714287</c:v>
                </c:pt>
                <c:pt idx="69">
                  <c:v>1546.4285714285713</c:v>
                </c:pt>
                <c:pt idx="70">
                  <c:v>1616.5714285714287</c:v>
                </c:pt>
                <c:pt idx="71">
                  <c:v>1454.4285714285713</c:v>
                </c:pt>
                <c:pt idx="72">
                  <c:v>1565.5714285714287</c:v>
                </c:pt>
                <c:pt idx="73">
                  <c:v>1466.4285714285713</c:v>
                </c:pt>
                <c:pt idx="74">
                  <c:v>1506.2857142857142</c:v>
                </c:pt>
                <c:pt idx="75">
                  <c:v>1551.2857142857142</c:v>
                </c:pt>
                <c:pt idx="76">
                  <c:v>1482.2857142857142</c:v>
                </c:pt>
                <c:pt idx="77">
                  <c:v>1124.1428571428571</c:v>
                </c:pt>
                <c:pt idx="78">
                  <c:v>1833.5714285714287</c:v>
                </c:pt>
                <c:pt idx="79">
                  <c:v>1486</c:v>
                </c:pt>
                <c:pt idx="80">
                  <c:v>1509.1428571428571</c:v>
                </c:pt>
                <c:pt idx="81">
                  <c:v>1437.8571428571429</c:v>
                </c:pt>
                <c:pt idx="82">
                  <c:v>1459.1428571428571</c:v>
                </c:pt>
                <c:pt idx="83">
                  <c:v>1284.1428571428571</c:v>
                </c:pt>
                <c:pt idx="84">
                  <c:v>1640.4285714285713</c:v>
                </c:pt>
                <c:pt idx="85">
                  <c:v>1585.4285714285713</c:v>
                </c:pt>
                <c:pt idx="86">
                  <c:v>1457.5714285714287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708-4ABC-A24C-7B0E7963B70A}"/>
            </c:ext>
          </c:extLst>
        </c:ser>
        <c:ser>
          <c:idx val="13"/>
          <c:order val="13"/>
          <c:tx>
            <c:strRef>
              <c:f>'Data Summary GPD'!$O$3:$O$6</c:f>
              <c:strCache>
                <c:ptCount val="4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GPD'!$O$7:$O$93</c:f>
              <c:numCache>
                <c:formatCode>#,##0;[Red]#,##0</c:formatCode>
                <c:ptCount val="87"/>
                <c:pt idx="0">
                  <c:v>41520.476190476191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5700</c:v>
                </c:pt>
                <c:pt idx="14">
                  <c:v>5772.8571428571431</c:v>
                </c:pt>
                <c:pt idx="15">
                  <c:v>8484.2857142857138</c:v>
                </c:pt>
                <c:pt idx="17">
                  <c:v>9124.2857142857138</c:v>
                </c:pt>
                <c:pt idx="18">
                  <c:v>7537.1428571428569</c:v>
                </c:pt>
                <c:pt idx="19">
                  <c:v>6555</c:v>
                </c:pt>
                <c:pt idx="20">
                  <c:v>6465</c:v>
                </c:pt>
                <c:pt idx="21">
                  <c:v>5984.2857142857147</c:v>
                </c:pt>
                <c:pt idx="22">
                  <c:v>5079.4285714285716</c:v>
                </c:pt>
                <c:pt idx="23">
                  <c:v>5756.2857142857147</c:v>
                </c:pt>
                <c:pt idx="24">
                  <c:v>5081.4285714285716</c:v>
                </c:pt>
                <c:pt idx="25">
                  <c:v>5454.2857142857147</c:v>
                </c:pt>
                <c:pt idx="26">
                  <c:v>4121.4285714285716</c:v>
                </c:pt>
                <c:pt idx="27">
                  <c:v>4548.5714285714284</c:v>
                </c:pt>
                <c:pt idx="28">
                  <c:v>4297.1428571428569</c:v>
                </c:pt>
                <c:pt idx="29">
                  <c:v>4432.8571428571431</c:v>
                </c:pt>
                <c:pt idx="30">
                  <c:v>4574.2857142857147</c:v>
                </c:pt>
                <c:pt idx="31">
                  <c:v>3255.7142857142858</c:v>
                </c:pt>
                <c:pt idx="32">
                  <c:v>3961.4285714285716</c:v>
                </c:pt>
                <c:pt idx="33">
                  <c:v>3825.7142857142858</c:v>
                </c:pt>
                <c:pt idx="34">
                  <c:v>3851.4285714285716</c:v>
                </c:pt>
                <c:pt idx="35">
                  <c:v>3818.75</c:v>
                </c:pt>
                <c:pt idx="36">
                  <c:v>3618.3333333333335</c:v>
                </c:pt>
                <c:pt idx="37">
                  <c:v>3700</c:v>
                </c:pt>
                <c:pt idx="38">
                  <c:v>3582.8571428571427</c:v>
                </c:pt>
                <c:pt idx="39">
                  <c:v>3741.9047619047619</c:v>
                </c:pt>
                <c:pt idx="40">
                  <c:v>3851.4285714285716</c:v>
                </c:pt>
                <c:pt idx="41">
                  <c:v>3818.75</c:v>
                </c:pt>
                <c:pt idx="42">
                  <c:v>3618.3333333333335</c:v>
                </c:pt>
                <c:pt idx="43">
                  <c:v>3700</c:v>
                </c:pt>
                <c:pt idx="44">
                  <c:v>3582.8571428571427</c:v>
                </c:pt>
                <c:pt idx="45">
                  <c:v>4266.086956521739</c:v>
                </c:pt>
                <c:pt idx="46">
                  <c:v>3494.2857142857142</c:v>
                </c:pt>
                <c:pt idx="47">
                  <c:v>3377.1428571428573</c:v>
                </c:pt>
                <c:pt idx="48">
                  <c:v>3431.4285714285716</c:v>
                </c:pt>
                <c:pt idx="49">
                  <c:v>3452.8571428571427</c:v>
                </c:pt>
                <c:pt idx="50">
                  <c:v>3372.8571428571427</c:v>
                </c:pt>
                <c:pt idx="51">
                  <c:v>11984.285714285714</c:v>
                </c:pt>
                <c:pt idx="52">
                  <c:v>23298.571428571428</c:v>
                </c:pt>
                <c:pt idx="53">
                  <c:v>17594.285714285714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12000</c:v>
                </c:pt>
                <c:pt idx="73">
                  <c:v>7137.1428571428569</c:v>
                </c:pt>
                <c:pt idx="74">
                  <c:v>4818.5714285714284</c:v>
                </c:pt>
                <c:pt idx="75">
                  <c:v>5142.1428571428569</c:v>
                </c:pt>
                <c:pt idx="76">
                  <c:v>6275</c:v>
                </c:pt>
                <c:pt idx="77">
                  <c:v>5190.7142857142853</c:v>
                </c:pt>
                <c:pt idx="78">
                  <c:v>4993.5714285714284</c:v>
                </c:pt>
                <c:pt idx="79">
                  <c:v>4858.5714285714284</c:v>
                </c:pt>
                <c:pt idx="80">
                  <c:v>4850</c:v>
                </c:pt>
                <c:pt idx="81">
                  <c:v>4558.5714285714284</c:v>
                </c:pt>
                <c:pt idx="82">
                  <c:v>4355.7142857142853</c:v>
                </c:pt>
                <c:pt idx="83">
                  <c:v>4842.8571428571431</c:v>
                </c:pt>
                <c:pt idx="84">
                  <c:v>3282.8571428571427</c:v>
                </c:pt>
                <c:pt idx="85">
                  <c:v>4090</c:v>
                </c:pt>
                <c:pt idx="86">
                  <c:v>4267.1428571428569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708-4ABC-A24C-7B0E7963B70A}"/>
            </c:ext>
          </c:extLst>
        </c:ser>
        <c:ser>
          <c:idx val="14"/>
          <c:order val="14"/>
          <c:tx>
            <c:strRef>
              <c:f>'Data Summary GPD'!$P$3:$P$6</c:f>
              <c:strCache>
                <c:ptCount val="4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GPD'!$P$7:$P$93</c:f>
              <c:numCache>
                <c:formatCode>#,##0;[Red]#,##0</c:formatCode>
                <c:ptCount val="87"/>
                <c:pt idx="0">
                  <c:v>80001.838095238098</c:v>
                </c:pt>
                <c:pt idx="1">
                  <c:v>104034.28571428572</c:v>
                </c:pt>
                <c:pt idx="2">
                  <c:v>103375.71428571429</c:v>
                </c:pt>
                <c:pt idx="3">
                  <c:v>102682.85714285714</c:v>
                </c:pt>
                <c:pt idx="4">
                  <c:v>105132.85714285714</c:v>
                </c:pt>
                <c:pt idx="5">
                  <c:v>72508.57142857142</c:v>
                </c:pt>
                <c:pt idx="6">
                  <c:v>70124.285714285725</c:v>
                </c:pt>
                <c:pt idx="7">
                  <c:v>70234.285714285725</c:v>
                </c:pt>
                <c:pt idx="8">
                  <c:v>60204.285714285717</c:v>
                </c:pt>
                <c:pt idx="9">
                  <c:v>60747.142857142862</c:v>
                </c:pt>
                <c:pt idx="10">
                  <c:v>61671.428571428565</c:v>
                </c:pt>
                <c:pt idx="11">
                  <c:v>80312.857142857145</c:v>
                </c:pt>
                <c:pt idx="12">
                  <c:v>111305.71428571429</c:v>
                </c:pt>
                <c:pt idx="13">
                  <c:v>86345.714285714275</c:v>
                </c:pt>
                <c:pt idx="14">
                  <c:v>70531.428571428565</c:v>
                </c:pt>
                <c:pt idx="15">
                  <c:v>70503.28571428571</c:v>
                </c:pt>
                <c:pt idx="17">
                  <c:v>83127.142857142855</c:v>
                </c:pt>
                <c:pt idx="18">
                  <c:v>67983.71428571429</c:v>
                </c:pt>
                <c:pt idx="19">
                  <c:v>70241.833333333328</c:v>
                </c:pt>
                <c:pt idx="20">
                  <c:v>73668.625</c:v>
                </c:pt>
                <c:pt idx="21">
                  <c:v>91297.57142857142</c:v>
                </c:pt>
                <c:pt idx="22">
                  <c:v>106494.14285714286</c:v>
                </c:pt>
                <c:pt idx="23">
                  <c:v>105422.14285714286</c:v>
                </c:pt>
                <c:pt idx="24">
                  <c:v>117820.42857142854</c:v>
                </c:pt>
                <c:pt idx="25">
                  <c:v>106824.57142857142</c:v>
                </c:pt>
                <c:pt idx="26">
                  <c:v>106283.42857142858</c:v>
                </c:pt>
                <c:pt idx="27">
                  <c:v>99448.000000000015</c:v>
                </c:pt>
                <c:pt idx="28">
                  <c:v>100471.57142857142</c:v>
                </c:pt>
                <c:pt idx="29">
                  <c:v>121477.99999999999</c:v>
                </c:pt>
                <c:pt idx="30">
                  <c:v>118304.71428571428</c:v>
                </c:pt>
                <c:pt idx="31">
                  <c:v>76413.714285714275</c:v>
                </c:pt>
                <c:pt idx="32">
                  <c:v>90616.64285714287</c:v>
                </c:pt>
                <c:pt idx="33">
                  <c:v>91869.428571428551</c:v>
                </c:pt>
                <c:pt idx="34">
                  <c:v>82636.142857142855</c:v>
                </c:pt>
                <c:pt idx="35">
                  <c:v>62462</c:v>
                </c:pt>
                <c:pt idx="36">
                  <c:v>105894</c:v>
                </c:pt>
                <c:pt idx="37">
                  <c:v>87112.142857142855</c:v>
                </c:pt>
                <c:pt idx="38">
                  <c:v>60745.857142857145</c:v>
                </c:pt>
                <c:pt idx="39">
                  <c:v>79213.619047619053</c:v>
                </c:pt>
                <c:pt idx="40">
                  <c:v>82636.142857142855</c:v>
                </c:pt>
                <c:pt idx="41">
                  <c:v>62462</c:v>
                </c:pt>
                <c:pt idx="42">
                  <c:v>95740.666666666672</c:v>
                </c:pt>
                <c:pt idx="43">
                  <c:v>87112.142857142855</c:v>
                </c:pt>
                <c:pt idx="44">
                  <c:v>60745.857142857145</c:v>
                </c:pt>
                <c:pt idx="45">
                  <c:v>83504.919254658409</c:v>
                </c:pt>
                <c:pt idx="46">
                  <c:v>90436.509316770185</c:v>
                </c:pt>
                <c:pt idx="47">
                  <c:v>74411.142857142855</c:v>
                </c:pt>
                <c:pt idx="48">
                  <c:v>83613.142857142841</c:v>
                </c:pt>
                <c:pt idx="49">
                  <c:v>72912.28571428571</c:v>
                </c:pt>
                <c:pt idx="50">
                  <c:v>98067.57142857142</c:v>
                </c:pt>
                <c:pt idx="51">
                  <c:v>98371.857142857145</c:v>
                </c:pt>
                <c:pt idx="52">
                  <c:v>83424.142857142855</c:v>
                </c:pt>
                <c:pt idx="53">
                  <c:v>67262.857142857145</c:v>
                </c:pt>
                <c:pt idx="54">
                  <c:v>69633.285714285725</c:v>
                </c:pt>
                <c:pt idx="55">
                  <c:v>110887.57142857141</c:v>
                </c:pt>
                <c:pt idx="56">
                  <c:v>76119.107142857145</c:v>
                </c:pt>
                <c:pt idx="57">
                  <c:v>80824.928571428565</c:v>
                </c:pt>
                <c:pt idx="58">
                  <c:v>89034</c:v>
                </c:pt>
                <c:pt idx="59">
                  <c:v>90631.857142857145</c:v>
                </c:pt>
                <c:pt idx="60">
                  <c:v>102787.28571428571</c:v>
                </c:pt>
                <c:pt idx="61">
                  <c:v>89451.07142857142</c:v>
                </c:pt>
                <c:pt idx="62">
                  <c:v>89671.428571428565</c:v>
                </c:pt>
                <c:pt idx="63">
                  <c:v>124179.2857142857</c:v>
                </c:pt>
                <c:pt idx="64">
                  <c:v>103874.14285714286</c:v>
                </c:pt>
                <c:pt idx="65">
                  <c:v>99479.857142857159</c:v>
                </c:pt>
                <c:pt idx="66">
                  <c:v>85992.285714285739</c:v>
                </c:pt>
                <c:pt idx="67">
                  <c:v>80312.57142857142</c:v>
                </c:pt>
                <c:pt idx="68">
                  <c:v>110816.71428571429</c:v>
                </c:pt>
                <c:pt idx="69">
                  <c:v>86297.714285714261</c:v>
                </c:pt>
                <c:pt idx="70">
                  <c:v>104299.71428571429</c:v>
                </c:pt>
                <c:pt idx="71">
                  <c:v>107435.14285714284</c:v>
                </c:pt>
                <c:pt idx="72">
                  <c:v>92906</c:v>
                </c:pt>
                <c:pt idx="73">
                  <c:v>106411.00000000001</c:v>
                </c:pt>
                <c:pt idx="74">
                  <c:v>77596.28571428571</c:v>
                </c:pt>
                <c:pt idx="75">
                  <c:v>100099.57142857142</c:v>
                </c:pt>
                <c:pt idx="76">
                  <c:v>92713.714285714275</c:v>
                </c:pt>
                <c:pt idx="77">
                  <c:v>83727.000000000015</c:v>
                </c:pt>
                <c:pt idx="78">
                  <c:v>75856.571428571435</c:v>
                </c:pt>
                <c:pt idx="79">
                  <c:v>72342.571428571435</c:v>
                </c:pt>
                <c:pt idx="80">
                  <c:v>69472.28571428571</c:v>
                </c:pt>
                <c:pt idx="81">
                  <c:v>79279.42857142858</c:v>
                </c:pt>
                <c:pt idx="82">
                  <c:v>102433.57142857142</c:v>
                </c:pt>
                <c:pt idx="83">
                  <c:v>79974.857142857145</c:v>
                </c:pt>
                <c:pt idx="84">
                  <c:v>72752.85714285713</c:v>
                </c:pt>
                <c:pt idx="85">
                  <c:v>69908.428571428565</c:v>
                </c:pt>
                <c:pt idx="86">
                  <c:v>72982.857142857145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B708-4ABC-A24C-7B0E7963B7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m/d/yy;@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[Red]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66388971649199E-3"/>
          <c:y val="0.85860837357571163"/>
          <c:w val="0.89009570498901758"/>
          <c:h val="0.141391768210661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5238896324752E-2"/>
          <c:y val="8.0355463806743063E-2"/>
          <c:w val="0.91712033932931392"/>
          <c:h val="0.71312141964095488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GPD'!$B$3:$B$6</c:f>
              <c:strCache>
                <c:ptCount val="4"/>
                <c:pt idx="0">
                  <c:v>Narcissa/Gingerroot</c:v>
                </c:pt>
                <c:pt idx="1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GPD'!$B$7:$B$93</c:f>
              <c:numCache>
                <c:formatCode>#,##0;[Red]#,##0</c:formatCode>
                <c:ptCount val="87"/>
                <c:pt idx="0">
                  <c:v>13329.428571428571</c:v>
                </c:pt>
                <c:pt idx="1">
                  <c:v>28521.428571428572</c:v>
                </c:pt>
                <c:pt idx="2">
                  <c:v>28892.857142857141</c:v>
                </c:pt>
                <c:pt idx="3">
                  <c:v>28675.714285714286</c:v>
                </c:pt>
                <c:pt idx="4">
                  <c:v>27878.571428571428</c:v>
                </c:pt>
                <c:pt idx="5">
                  <c:v>7057.1428571428569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15901.428571428571</c:v>
                </c:pt>
                <c:pt idx="12">
                  <c:v>48685.714285714283</c:v>
                </c:pt>
                <c:pt idx="13">
                  <c:v>13808.571428571429</c:v>
                </c:pt>
                <c:pt idx="14">
                  <c:v>520</c:v>
                </c:pt>
                <c:pt idx="15">
                  <c:v>0</c:v>
                </c:pt>
                <c:pt idx="17">
                  <c:v>6391.4285714285716</c:v>
                </c:pt>
                <c:pt idx="18">
                  <c:v>5112.8571428571431</c:v>
                </c:pt>
                <c:pt idx="19">
                  <c:v>56.666666666666664</c:v>
                </c:pt>
                <c:pt idx="20">
                  <c:v>-23.75</c:v>
                </c:pt>
                <c:pt idx="21">
                  <c:v>17465.714285714286</c:v>
                </c:pt>
                <c:pt idx="22">
                  <c:v>18145.714285714286</c:v>
                </c:pt>
                <c:pt idx="23">
                  <c:v>17285.714285714286</c:v>
                </c:pt>
                <c:pt idx="24">
                  <c:v>32274.285714285714</c:v>
                </c:pt>
                <c:pt idx="25">
                  <c:v>32631.428571428572</c:v>
                </c:pt>
                <c:pt idx="26">
                  <c:v>34158.571428571428</c:v>
                </c:pt>
                <c:pt idx="27">
                  <c:v>27678.571428571428</c:v>
                </c:pt>
                <c:pt idx="28">
                  <c:v>29175.714285714286</c:v>
                </c:pt>
                <c:pt idx="29">
                  <c:v>30000</c:v>
                </c:pt>
                <c:pt idx="30">
                  <c:v>16942.857142857141</c:v>
                </c:pt>
                <c:pt idx="31">
                  <c:v>17912.857142857141</c:v>
                </c:pt>
                <c:pt idx="32">
                  <c:v>20863.071428571428</c:v>
                </c:pt>
                <c:pt idx="33">
                  <c:v>21829.571428571428</c:v>
                </c:pt>
                <c:pt idx="34">
                  <c:v>13171.428571428571</c:v>
                </c:pt>
                <c:pt idx="35">
                  <c:v>1316.25</c:v>
                </c:pt>
                <c:pt idx="36">
                  <c:v>17153.333333333332</c:v>
                </c:pt>
                <c:pt idx="37">
                  <c:v>6381.4285714285716</c:v>
                </c:pt>
                <c:pt idx="38">
                  <c:v>0</c:v>
                </c:pt>
                <c:pt idx="39">
                  <c:v>8155.2380952380954</c:v>
                </c:pt>
                <c:pt idx="40">
                  <c:v>13171.428571428571</c:v>
                </c:pt>
                <c:pt idx="41">
                  <c:v>1316.25</c:v>
                </c:pt>
                <c:pt idx="42">
                  <c:v>7000</c:v>
                </c:pt>
                <c:pt idx="43">
                  <c:v>6381.4285714285716</c:v>
                </c:pt>
                <c:pt idx="44">
                  <c:v>0</c:v>
                </c:pt>
                <c:pt idx="45">
                  <c:v>20680</c:v>
                </c:pt>
                <c:pt idx="46">
                  <c:v>17455.652173913044</c:v>
                </c:pt>
                <c:pt idx="47">
                  <c:v>17178.571428571428</c:v>
                </c:pt>
                <c:pt idx="48">
                  <c:v>19208.571428571428</c:v>
                </c:pt>
                <c:pt idx="49">
                  <c:v>18492.857142857141</c:v>
                </c:pt>
                <c:pt idx="50">
                  <c:v>17631.428571428572</c:v>
                </c:pt>
                <c:pt idx="51">
                  <c:v>17214.285714285714</c:v>
                </c:pt>
                <c:pt idx="52">
                  <c:v>16892.857142857141</c:v>
                </c:pt>
                <c:pt idx="53">
                  <c:v>5751.4285714285716</c:v>
                </c:pt>
                <c:pt idx="54">
                  <c:v>0</c:v>
                </c:pt>
                <c:pt idx="55">
                  <c:v>28664.285714285714</c:v>
                </c:pt>
                <c:pt idx="56">
                  <c:v>12554.25</c:v>
                </c:pt>
                <c:pt idx="57">
                  <c:v>13691.5</c:v>
                </c:pt>
                <c:pt idx="58">
                  <c:v>17063.571428571428</c:v>
                </c:pt>
                <c:pt idx="59">
                  <c:v>13708.428571428571</c:v>
                </c:pt>
                <c:pt idx="60">
                  <c:v>13114.428571428571</c:v>
                </c:pt>
                <c:pt idx="61">
                  <c:v>12194.857142857143</c:v>
                </c:pt>
                <c:pt idx="62">
                  <c:v>11738.857142857143</c:v>
                </c:pt>
                <c:pt idx="63">
                  <c:v>11871.571428571429</c:v>
                </c:pt>
                <c:pt idx="64">
                  <c:v>11181.142857142857</c:v>
                </c:pt>
                <c:pt idx="65">
                  <c:v>18994.285714285714</c:v>
                </c:pt>
                <c:pt idx="66">
                  <c:v>2828.5714285714284</c:v>
                </c:pt>
                <c:pt idx="67">
                  <c:v>10810</c:v>
                </c:pt>
                <c:pt idx="68">
                  <c:v>9160</c:v>
                </c:pt>
                <c:pt idx="69">
                  <c:v>5000</c:v>
                </c:pt>
                <c:pt idx="70">
                  <c:v>5000</c:v>
                </c:pt>
                <c:pt idx="71">
                  <c:v>5761.4285714285716</c:v>
                </c:pt>
                <c:pt idx="72">
                  <c:v>16112.857142857143</c:v>
                </c:pt>
                <c:pt idx="73">
                  <c:v>12465.714285714286</c:v>
                </c:pt>
                <c:pt idx="74">
                  <c:v>11434.285714285714</c:v>
                </c:pt>
                <c:pt idx="75">
                  <c:v>11158.571428571429</c:v>
                </c:pt>
                <c:pt idx="76">
                  <c:v>10681.428571428571</c:v>
                </c:pt>
                <c:pt idx="77">
                  <c:v>10497.142857142857</c:v>
                </c:pt>
                <c:pt idx="78">
                  <c:v>10274.285714285714</c:v>
                </c:pt>
                <c:pt idx="79">
                  <c:v>10158.142857142857</c:v>
                </c:pt>
                <c:pt idx="80">
                  <c:v>10182.857142857143</c:v>
                </c:pt>
                <c:pt idx="81">
                  <c:v>10530.857142857143</c:v>
                </c:pt>
                <c:pt idx="82">
                  <c:v>10513.571428571429</c:v>
                </c:pt>
                <c:pt idx="83">
                  <c:v>10162.428571428571</c:v>
                </c:pt>
                <c:pt idx="84">
                  <c:v>10224.714285714286</c:v>
                </c:pt>
                <c:pt idx="85">
                  <c:v>9692</c:v>
                </c:pt>
                <c:pt idx="86">
                  <c:v>9824.5714285714294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50-41E3-868D-8084EADDA245}"/>
            </c:ext>
          </c:extLst>
        </c:ser>
        <c:ser>
          <c:idx val="1"/>
          <c:order val="1"/>
          <c:tx>
            <c:strRef>
              <c:f>'Data Summary GPD'!$C$3:$C$6</c:f>
              <c:strCache>
                <c:ptCount val="4"/>
                <c:pt idx="0">
                  <c:v>lower Narcissa</c:v>
                </c:pt>
                <c:pt idx="1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GPD'!$C$7:$C$93</c:f>
              <c:numCache>
                <c:formatCode>#,##0;[Red]#,##0</c:formatCode>
                <c:ptCount val="87"/>
                <c:pt idx="0">
                  <c:v>8877.4285714285706</c:v>
                </c:pt>
                <c:pt idx="1">
                  <c:v>11818.571428571429</c:v>
                </c:pt>
                <c:pt idx="2">
                  <c:v>11457.142857142857</c:v>
                </c:pt>
                <c:pt idx="3">
                  <c:v>10965.714285714286</c:v>
                </c:pt>
                <c:pt idx="4">
                  <c:v>10400</c:v>
                </c:pt>
                <c:pt idx="5">
                  <c:v>9991.4285714285706</c:v>
                </c:pt>
                <c:pt idx="6">
                  <c:v>9000</c:v>
                </c:pt>
                <c:pt idx="7">
                  <c:v>8191.4285714285716</c:v>
                </c:pt>
                <c:pt idx="8">
                  <c:v>7592.8571428571431</c:v>
                </c:pt>
                <c:pt idx="9">
                  <c:v>7320</c:v>
                </c:pt>
                <c:pt idx="10">
                  <c:v>8632.8571428571431</c:v>
                </c:pt>
                <c:pt idx="11">
                  <c:v>7825.7142857142853</c:v>
                </c:pt>
                <c:pt idx="12">
                  <c:v>7648.5714285714284</c:v>
                </c:pt>
                <c:pt idx="13">
                  <c:v>7540</c:v>
                </c:pt>
                <c:pt idx="14">
                  <c:v>7498.5714285714284</c:v>
                </c:pt>
                <c:pt idx="15">
                  <c:v>7278.5714285714284</c:v>
                </c:pt>
                <c:pt idx="17">
                  <c:v>7187.1428571428569</c:v>
                </c:pt>
                <c:pt idx="18">
                  <c:v>7134.2857142857147</c:v>
                </c:pt>
                <c:pt idx="19">
                  <c:v>7053.333333333333</c:v>
                </c:pt>
                <c:pt idx="20">
                  <c:v>7233.75</c:v>
                </c:pt>
                <c:pt idx="21">
                  <c:v>7131.4285714285716</c:v>
                </c:pt>
                <c:pt idx="22">
                  <c:v>6881.4285714285716</c:v>
                </c:pt>
                <c:pt idx="23">
                  <c:v>6595.7142857142853</c:v>
                </c:pt>
                <c:pt idx="24">
                  <c:v>6395.7142857142853</c:v>
                </c:pt>
                <c:pt idx="25">
                  <c:v>6192.8571428571431</c:v>
                </c:pt>
                <c:pt idx="26">
                  <c:v>5994.2857142857147</c:v>
                </c:pt>
                <c:pt idx="27">
                  <c:v>5802.8571428571431</c:v>
                </c:pt>
                <c:pt idx="28">
                  <c:v>5598.5714285714284</c:v>
                </c:pt>
                <c:pt idx="29">
                  <c:v>4378.5714285714284</c:v>
                </c:pt>
                <c:pt idx="30">
                  <c:v>7538.5714285714284</c:v>
                </c:pt>
                <c:pt idx="31">
                  <c:v>4194.2857142857147</c:v>
                </c:pt>
                <c:pt idx="32">
                  <c:v>5108.5714285714284</c:v>
                </c:pt>
                <c:pt idx="33">
                  <c:v>5004.2857142857147</c:v>
                </c:pt>
                <c:pt idx="34">
                  <c:v>5014.2857142857147</c:v>
                </c:pt>
                <c:pt idx="35">
                  <c:v>4355</c:v>
                </c:pt>
                <c:pt idx="36">
                  <c:v>5526.666666666667</c:v>
                </c:pt>
                <c:pt idx="37">
                  <c:v>5100</c:v>
                </c:pt>
                <c:pt idx="38">
                  <c:v>5948.5714285714284</c:v>
                </c:pt>
                <c:pt idx="39">
                  <c:v>5131.9047619047615</c:v>
                </c:pt>
                <c:pt idx="40">
                  <c:v>5014.2857142857147</c:v>
                </c:pt>
                <c:pt idx="41">
                  <c:v>4355</c:v>
                </c:pt>
                <c:pt idx="42">
                  <c:v>5526.666666666667</c:v>
                </c:pt>
                <c:pt idx="43">
                  <c:v>5100</c:v>
                </c:pt>
                <c:pt idx="44">
                  <c:v>5948.5714285714284</c:v>
                </c:pt>
                <c:pt idx="45">
                  <c:v>2051.4285714285716</c:v>
                </c:pt>
                <c:pt idx="46">
                  <c:v>4944.2857142857147</c:v>
                </c:pt>
                <c:pt idx="47">
                  <c:v>4351.4285714285716</c:v>
                </c:pt>
                <c:pt idx="48">
                  <c:v>4140</c:v>
                </c:pt>
                <c:pt idx="49">
                  <c:v>3998.5714285714284</c:v>
                </c:pt>
                <c:pt idx="50">
                  <c:v>4207.1428571428569</c:v>
                </c:pt>
                <c:pt idx="51">
                  <c:v>4230</c:v>
                </c:pt>
                <c:pt idx="52">
                  <c:v>4600</c:v>
                </c:pt>
                <c:pt idx="53">
                  <c:v>4925.7142857142853</c:v>
                </c:pt>
                <c:pt idx="54">
                  <c:v>5088.5714285714284</c:v>
                </c:pt>
                <c:pt idx="55">
                  <c:v>5807.1428571428569</c:v>
                </c:pt>
                <c:pt idx="56">
                  <c:v>5622.8571428571431</c:v>
                </c:pt>
                <c:pt idx="57">
                  <c:v>5520</c:v>
                </c:pt>
                <c:pt idx="58">
                  <c:v>5200</c:v>
                </c:pt>
                <c:pt idx="59">
                  <c:v>3604.2857142857142</c:v>
                </c:pt>
                <c:pt idx="60">
                  <c:v>6782.8571428571431</c:v>
                </c:pt>
                <c:pt idx="61">
                  <c:v>5051.4285714285716</c:v>
                </c:pt>
                <c:pt idx="62">
                  <c:v>5032.8571428571431</c:v>
                </c:pt>
                <c:pt idx="63">
                  <c:v>5172.8571428571431</c:v>
                </c:pt>
                <c:pt idx="64">
                  <c:v>4982.8571428571431</c:v>
                </c:pt>
                <c:pt idx="65">
                  <c:v>4785.7142857142853</c:v>
                </c:pt>
                <c:pt idx="66">
                  <c:v>798.57142857142856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8484.2857142857138</c:v>
                </c:pt>
                <c:pt idx="72">
                  <c:v>0.2857142857142857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18916.857142857141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50-41E3-868D-8084EADDA245}"/>
            </c:ext>
          </c:extLst>
        </c:ser>
        <c:ser>
          <c:idx val="2"/>
          <c:order val="2"/>
          <c:tx>
            <c:strRef>
              <c:f>'Data Summary GPD'!$D$3:$D$6</c:f>
              <c:strCache>
                <c:ptCount val="4"/>
                <c:pt idx="0">
                  <c:v>Mid Figtree</c:v>
                </c:pt>
                <c:pt idx="1">
                  <c:v>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GPD'!$D$7:$D$93</c:f>
              <c:numCache>
                <c:formatCode>#,##0;[Red]#,##0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11000</c:v>
                </c:pt>
                <c:pt idx="21">
                  <c:v>11808</c:v>
                </c:pt>
                <c:pt idx="22">
                  <c:v>10971.428571428571</c:v>
                </c:pt>
                <c:pt idx="23">
                  <c:v>10610</c:v>
                </c:pt>
                <c:pt idx="24">
                  <c:v>10384.285714285714</c:v>
                </c:pt>
                <c:pt idx="25">
                  <c:v>9087.1428571428569</c:v>
                </c:pt>
                <c:pt idx="26">
                  <c:v>8461.4285714285706</c:v>
                </c:pt>
                <c:pt idx="27">
                  <c:v>8711.4285714285706</c:v>
                </c:pt>
                <c:pt idx="28">
                  <c:v>8635.7142857142862</c:v>
                </c:pt>
                <c:pt idx="29">
                  <c:v>9214.2857142857138</c:v>
                </c:pt>
                <c:pt idx="30">
                  <c:v>9895.7142857142862</c:v>
                </c:pt>
                <c:pt idx="31">
                  <c:v>7737.1428571428569</c:v>
                </c:pt>
                <c:pt idx="32">
                  <c:v>9602.1428571428569</c:v>
                </c:pt>
                <c:pt idx="33">
                  <c:v>10057.142857142857</c:v>
                </c:pt>
                <c:pt idx="34">
                  <c:v>8330.7142857142862</c:v>
                </c:pt>
                <c:pt idx="35">
                  <c:v>6215</c:v>
                </c:pt>
                <c:pt idx="36">
                  <c:v>7851.666666666667</c:v>
                </c:pt>
                <c:pt idx="37">
                  <c:v>5637.1428571428569</c:v>
                </c:pt>
                <c:pt idx="38">
                  <c:v>5240</c:v>
                </c:pt>
                <c:pt idx="39">
                  <c:v>6895.2380952380954</c:v>
                </c:pt>
                <c:pt idx="40">
                  <c:v>8330.7142857142862</c:v>
                </c:pt>
                <c:pt idx="41">
                  <c:v>6215</c:v>
                </c:pt>
                <c:pt idx="42">
                  <c:v>7851.666666666667</c:v>
                </c:pt>
                <c:pt idx="43">
                  <c:v>5637.1428571428569</c:v>
                </c:pt>
                <c:pt idx="44">
                  <c:v>5240</c:v>
                </c:pt>
                <c:pt idx="45">
                  <c:v>3187.1428571428573</c:v>
                </c:pt>
                <c:pt idx="46">
                  <c:v>3845.7142857142858</c:v>
                </c:pt>
                <c:pt idx="47">
                  <c:v>1562.8571428571429</c:v>
                </c:pt>
                <c:pt idx="48">
                  <c:v>0</c:v>
                </c:pt>
                <c:pt idx="49">
                  <c:v>0</c:v>
                </c:pt>
                <c:pt idx="50">
                  <c:v>4302.8571428571431</c:v>
                </c:pt>
                <c:pt idx="51">
                  <c:v>3798.5714285714284</c:v>
                </c:pt>
                <c:pt idx="52">
                  <c:v>1677.1428571428571</c:v>
                </c:pt>
                <c:pt idx="53">
                  <c:v>4504.2857142857147</c:v>
                </c:pt>
                <c:pt idx="54">
                  <c:v>3108.5714285714284</c:v>
                </c:pt>
                <c:pt idx="55">
                  <c:v>2595.7142857142858</c:v>
                </c:pt>
                <c:pt idx="56">
                  <c:v>1440</c:v>
                </c:pt>
                <c:pt idx="57">
                  <c:v>302.85714285714283</c:v>
                </c:pt>
                <c:pt idx="58">
                  <c:v>524.28571428571433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25302.857142857141</c:v>
                </c:pt>
                <c:pt idx="64">
                  <c:v>12975.714285714286</c:v>
                </c:pt>
                <c:pt idx="65">
                  <c:v>17365.714285714286</c:v>
                </c:pt>
                <c:pt idx="66">
                  <c:v>15490.857142857143</c:v>
                </c:pt>
                <c:pt idx="67">
                  <c:v>13510.571428571429</c:v>
                </c:pt>
                <c:pt idx="68">
                  <c:v>13934.285714285714</c:v>
                </c:pt>
                <c:pt idx="69">
                  <c:v>2825.7142857142858</c:v>
                </c:pt>
                <c:pt idx="70">
                  <c:v>9047.1428571428569</c:v>
                </c:pt>
                <c:pt idx="71">
                  <c:v>7562.8571428571431</c:v>
                </c:pt>
                <c:pt idx="72">
                  <c:v>5540</c:v>
                </c:pt>
                <c:pt idx="73">
                  <c:v>4968.5714285714284</c:v>
                </c:pt>
                <c:pt idx="74">
                  <c:v>4670</c:v>
                </c:pt>
                <c:pt idx="75">
                  <c:v>4215.5714285714284</c:v>
                </c:pt>
                <c:pt idx="76">
                  <c:v>2914.4285714285716</c:v>
                </c:pt>
                <c:pt idx="77">
                  <c:v>2710.8571428571427</c:v>
                </c:pt>
                <c:pt idx="78">
                  <c:v>2780.5714285714284</c:v>
                </c:pt>
                <c:pt idx="79">
                  <c:v>808.57142857142856</c:v>
                </c:pt>
                <c:pt idx="80">
                  <c:v>1681.4285714285713</c:v>
                </c:pt>
                <c:pt idx="81">
                  <c:v>1582.8571428571429</c:v>
                </c:pt>
                <c:pt idx="82">
                  <c:v>1557.1428571428571</c:v>
                </c:pt>
                <c:pt idx="83">
                  <c:v>1296.2857142857142</c:v>
                </c:pt>
                <c:pt idx="84">
                  <c:v>2038</c:v>
                </c:pt>
                <c:pt idx="85">
                  <c:v>2999.2857142857142</c:v>
                </c:pt>
                <c:pt idx="86">
                  <c:v>2148.4285714285716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50-41E3-868D-8084EADDA245}"/>
            </c:ext>
          </c:extLst>
        </c:ser>
        <c:ser>
          <c:idx val="3"/>
          <c:order val="3"/>
          <c:tx>
            <c:strRef>
              <c:f>'Data Summary GPD'!$E$3:$E$6</c:f>
              <c:strCache>
                <c:ptCount val="4"/>
                <c:pt idx="0">
                  <c:v>Lower Figtree</c:v>
                </c:pt>
                <c:pt idx="1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GPD'!$E$7:$E$93</c:f>
              <c:numCache>
                <c:formatCode>#,##0;[Red]#,##0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3881.5714285714284</c:v>
                </c:pt>
                <c:pt idx="64">
                  <c:v>3685.1428571428573</c:v>
                </c:pt>
                <c:pt idx="65">
                  <c:v>3147.5714285714284</c:v>
                </c:pt>
                <c:pt idx="66">
                  <c:v>14360.857142857143</c:v>
                </c:pt>
                <c:pt idx="67">
                  <c:v>14190.857142857143</c:v>
                </c:pt>
                <c:pt idx="68">
                  <c:v>28014.285714285714</c:v>
                </c:pt>
                <c:pt idx="69">
                  <c:v>16123.428571428571</c:v>
                </c:pt>
                <c:pt idx="70">
                  <c:v>17779.142857142859</c:v>
                </c:pt>
                <c:pt idx="71">
                  <c:v>9564.1428571428569</c:v>
                </c:pt>
                <c:pt idx="72">
                  <c:v>9314.7142857142862</c:v>
                </c:pt>
                <c:pt idx="73">
                  <c:v>5501</c:v>
                </c:pt>
                <c:pt idx="74">
                  <c:v>5817.5714285714284</c:v>
                </c:pt>
                <c:pt idx="75">
                  <c:v>5259.4285714285716</c:v>
                </c:pt>
                <c:pt idx="76">
                  <c:v>15014.285714285714</c:v>
                </c:pt>
                <c:pt idx="77">
                  <c:v>585.85714285714289</c:v>
                </c:pt>
                <c:pt idx="78">
                  <c:v>4000</c:v>
                </c:pt>
                <c:pt idx="79">
                  <c:v>4484.4285714285716</c:v>
                </c:pt>
                <c:pt idx="80">
                  <c:v>4511.8571428571431</c:v>
                </c:pt>
                <c:pt idx="81">
                  <c:v>4257.7142857142853</c:v>
                </c:pt>
                <c:pt idx="82">
                  <c:v>4219</c:v>
                </c:pt>
                <c:pt idx="83">
                  <c:v>4300.5714285714284</c:v>
                </c:pt>
                <c:pt idx="84">
                  <c:v>3549.5714285714284</c:v>
                </c:pt>
                <c:pt idx="85">
                  <c:v>2843</c:v>
                </c:pt>
                <c:pt idx="86">
                  <c:v>3008.4285714285716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D50-41E3-868D-8084EADDA245}"/>
            </c:ext>
          </c:extLst>
        </c:ser>
        <c:ser>
          <c:idx val="4"/>
          <c:order val="4"/>
          <c:tx>
            <c:strRef>
              <c:f>'Data Summary GPD'!$F$3:$F$6</c:f>
              <c:strCache>
                <c:ptCount val="4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GPD'!$F$7:$F$93</c:f>
              <c:numCache>
                <c:formatCode>#,##0;[Red]#,##0</c:formatCode>
                <c:ptCount val="8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298.57142857142856</c:v>
                </c:pt>
                <c:pt idx="35">
                  <c:v>1430</c:v>
                </c:pt>
                <c:pt idx="36">
                  <c:v>1401.6666666666667</c:v>
                </c:pt>
                <c:pt idx="37">
                  <c:v>1390</c:v>
                </c:pt>
                <c:pt idx="38">
                  <c:v>1397.1428571428571</c:v>
                </c:pt>
                <c:pt idx="39">
                  <c:v>1036.6666666666667</c:v>
                </c:pt>
                <c:pt idx="40">
                  <c:v>298.57142857142856</c:v>
                </c:pt>
                <c:pt idx="41">
                  <c:v>1430</c:v>
                </c:pt>
                <c:pt idx="42">
                  <c:v>1401.6666666666667</c:v>
                </c:pt>
                <c:pt idx="43">
                  <c:v>1390</c:v>
                </c:pt>
                <c:pt idx="44">
                  <c:v>1397.1428571428571</c:v>
                </c:pt>
                <c:pt idx="45">
                  <c:v>570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7600</c:v>
                </c:pt>
                <c:pt idx="51">
                  <c:v>8881.4285714285706</c:v>
                </c:pt>
                <c:pt idx="52">
                  <c:v>577.14285714285711</c:v>
                </c:pt>
                <c:pt idx="53">
                  <c:v>4485.7142857142853</c:v>
                </c:pt>
                <c:pt idx="54">
                  <c:v>4471.4285714285716</c:v>
                </c:pt>
                <c:pt idx="55">
                  <c:v>4252.8571428571431</c:v>
                </c:pt>
                <c:pt idx="56">
                  <c:v>1427.1428571428571</c:v>
                </c:pt>
                <c:pt idx="57">
                  <c:v>467.14285714285717</c:v>
                </c:pt>
                <c:pt idx="58">
                  <c:v>468.57142857142856</c:v>
                </c:pt>
                <c:pt idx="59">
                  <c:v>1235.7142857142858</c:v>
                </c:pt>
                <c:pt idx="60">
                  <c:v>1540</c:v>
                </c:pt>
                <c:pt idx="61">
                  <c:v>1290</c:v>
                </c:pt>
                <c:pt idx="62">
                  <c:v>2117.1428571428573</c:v>
                </c:pt>
                <c:pt idx="63">
                  <c:v>897.14285714285711</c:v>
                </c:pt>
                <c:pt idx="64">
                  <c:v>1457.1428571428571</c:v>
                </c:pt>
                <c:pt idx="65">
                  <c:v>1440</c:v>
                </c:pt>
                <c:pt idx="66">
                  <c:v>1230</c:v>
                </c:pt>
                <c:pt idx="67">
                  <c:v>327.14285714285717</c:v>
                </c:pt>
                <c:pt idx="68">
                  <c:v>590</c:v>
                </c:pt>
                <c:pt idx="69">
                  <c:v>18.571428571428573</c:v>
                </c:pt>
                <c:pt idx="70">
                  <c:v>274.28571428571428</c:v>
                </c:pt>
                <c:pt idx="71">
                  <c:v>422.85714285714283</c:v>
                </c:pt>
                <c:pt idx="72">
                  <c:v>371.42857142857144</c:v>
                </c:pt>
                <c:pt idx="73">
                  <c:v>350</c:v>
                </c:pt>
                <c:pt idx="74">
                  <c:v>407.14285714285717</c:v>
                </c:pt>
                <c:pt idx="75">
                  <c:v>401.42857142857144</c:v>
                </c:pt>
                <c:pt idx="76">
                  <c:v>434.28571428571428</c:v>
                </c:pt>
                <c:pt idx="77">
                  <c:v>177.57142857142858</c:v>
                </c:pt>
                <c:pt idx="78">
                  <c:v>1562.4285714285713</c:v>
                </c:pt>
                <c:pt idx="79">
                  <c:v>491.42857142857144</c:v>
                </c:pt>
                <c:pt idx="80">
                  <c:v>797.14285714285711</c:v>
                </c:pt>
                <c:pt idx="81">
                  <c:v>775.71428571428567</c:v>
                </c:pt>
                <c:pt idx="82">
                  <c:v>768.57142857142856</c:v>
                </c:pt>
                <c:pt idx="83">
                  <c:v>682.42857142857144</c:v>
                </c:pt>
                <c:pt idx="84">
                  <c:v>807.57142857142856</c:v>
                </c:pt>
                <c:pt idx="85">
                  <c:v>727.14285714285711</c:v>
                </c:pt>
                <c:pt idx="86">
                  <c:v>738.85714285714289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D50-41E3-868D-8084EADDA245}"/>
            </c:ext>
          </c:extLst>
        </c:ser>
        <c:ser>
          <c:idx val="5"/>
          <c:order val="5"/>
          <c:tx>
            <c:strRef>
              <c:f>'Data Summary GPD'!$G$3:$G$6</c:f>
              <c:strCache>
                <c:ptCount val="4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GPD'!$G$7:$G$93</c:f>
              <c:numCache>
                <c:formatCode>General</c:formatCode>
                <c:ptCount val="8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D50-41E3-868D-8084EADDA245}"/>
            </c:ext>
          </c:extLst>
        </c:ser>
        <c:ser>
          <c:idx val="6"/>
          <c:order val="6"/>
          <c:tx>
            <c:strRef>
              <c:f>'Data Summary GPD'!$H$3:$H$6</c:f>
              <c:strCache>
                <c:ptCount val="4"/>
                <c:pt idx="0">
                  <c:v>Beanfield</c:v>
                </c:pt>
                <c:pt idx="1">
                  <c:v>11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GPD'!$H$7:$H$93</c:f>
              <c:numCache>
                <c:formatCode>#,##0;[Red]#,##0</c:formatCode>
                <c:ptCount val="87"/>
                <c:pt idx="0">
                  <c:v>9239.0761904761912</c:v>
                </c:pt>
                <c:pt idx="1">
                  <c:v>7802.8571428571431</c:v>
                </c:pt>
                <c:pt idx="2">
                  <c:v>8628.5714285714294</c:v>
                </c:pt>
                <c:pt idx="3">
                  <c:v>9527.1428571428569</c:v>
                </c:pt>
                <c:pt idx="4">
                  <c:v>9088.5714285714294</c:v>
                </c:pt>
                <c:pt idx="5">
                  <c:v>9260</c:v>
                </c:pt>
                <c:pt idx="6">
                  <c:v>9500</c:v>
                </c:pt>
                <c:pt idx="7">
                  <c:v>9150</c:v>
                </c:pt>
                <c:pt idx="8">
                  <c:v>9452.8571428571431</c:v>
                </c:pt>
                <c:pt idx="9">
                  <c:v>8782.8571428571431</c:v>
                </c:pt>
                <c:pt idx="10">
                  <c:v>10901.428571428571</c:v>
                </c:pt>
                <c:pt idx="11">
                  <c:v>9737.1428571428569</c:v>
                </c:pt>
                <c:pt idx="12">
                  <c:v>9008.5714285714294</c:v>
                </c:pt>
                <c:pt idx="13">
                  <c:v>8761.4285714285706</c:v>
                </c:pt>
                <c:pt idx="14">
                  <c:v>9815.7142857142862</c:v>
                </c:pt>
                <c:pt idx="15">
                  <c:v>9169</c:v>
                </c:pt>
                <c:pt idx="17">
                  <c:v>11000</c:v>
                </c:pt>
                <c:pt idx="18">
                  <c:v>11466.571428571429</c:v>
                </c:pt>
                <c:pt idx="19">
                  <c:v>11426.833333333334</c:v>
                </c:pt>
                <c:pt idx="20">
                  <c:v>11409.875</c:v>
                </c:pt>
                <c:pt idx="21">
                  <c:v>11366.714285714286</c:v>
                </c:pt>
                <c:pt idx="22">
                  <c:v>11366.142857142857</c:v>
                </c:pt>
                <c:pt idx="23">
                  <c:v>11200.142857142857</c:v>
                </c:pt>
                <c:pt idx="24">
                  <c:v>11494.714285714286</c:v>
                </c:pt>
                <c:pt idx="25">
                  <c:v>11323.142857142857</c:v>
                </c:pt>
                <c:pt idx="26">
                  <c:v>11279.142857142857</c:v>
                </c:pt>
                <c:pt idx="27">
                  <c:v>11233.714285714286</c:v>
                </c:pt>
                <c:pt idx="28">
                  <c:v>11225.857142857143</c:v>
                </c:pt>
                <c:pt idx="29">
                  <c:v>11796.571428571429</c:v>
                </c:pt>
                <c:pt idx="30">
                  <c:v>10926.285714285714</c:v>
                </c:pt>
                <c:pt idx="31">
                  <c:v>11002.285714285714</c:v>
                </c:pt>
                <c:pt idx="32">
                  <c:v>11344.714285714286</c:v>
                </c:pt>
                <c:pt idx="33">
                  <c:v>11402.571428571429</c:v>
                </c:pt>
                <c:pt idx="34">
                  <c:v>11142.857142857143</c:v>
                </c:pt>
                <c:pt idx="35">
                  <c:v>10955</c:v>
                </c:pt>
                <c:pt idx="36">
                  <c:v>10805</c:v>
                </c:pt>
                <c:pt idx="37">
                  <c:v>10871.571428571429</c:v>
                </c:pt>
                <c:pt idx="38">
                  <c:v>11198.714285714286</c:v>
                </c:pt>
                <c:pt idx="39">
                  <c:v>11022.904761904761</c:v>
                </c:pt>
                <c:pt idx="40">
                  <c:v>11142.857142857143</c:v>
                </c:pt>
                <c:pt idx="41">
                  <c:v>10955</c:v>
                </c:pt>
                <c:pt idx="42">
                  <c:v>10805</c:v>
                </c:pt>
                <c:pt idx="43">
                  <c:v>10871.571428571429</c:v>
                </c:pt>
                <c:pt idx="44">
                  <c:v>11198.714285714286</c:v>
                </c:pt>
                <c:pt idx="45">
                  <c:v>9065.7391304347821</c:v>
                </c:pt>
                <c:pt idx="46">
                  <c:v>11665.428571428571</c:v>
                </c:pt>
                <c:pt idx="47">
                  <c:v>11014</c:v>
                </c:pt>
                <c:pt idx="48">
                  <c:v>11916.857142857143</c:v>
                </c:pt>
                <c:pt idx="49">
                  <c:v>0</c:v>
                </c:pt>
                <c:pt idx="50">
                  <c:v>23839.857142857141</c:v>
                </c:pt>
                <c:pt idx="51">
                  <c:v>11733.285714285714</c:v>
                </c:pt>
                <c:pt idx="52">
                  <c:v>11093.142857142857</c:v>
                </c:pt>
                <c:pt idx="53">
                  <c:v>11144.857142857143</c:v>
                </c:pt>
                <c:pt idx="54">
                  <c:v>11433.285714285714</c:v>
                </c:pt>
                <c:pt idx="55">
                  <c:v>15164.857142857143</c:v>
                </c:pt>
                <c:pt idx="56">
                  <c:v>3827.2857142857142</c:v>
                </c:pt>
                <c:pt idx="57">
                  <c:v>11194.285714285714</c:v>
                </c:pt>
                <c:pt idx="58">
                  <c:v>11221.285714285714</c:v>
                </c:pt>
                <c:pt idx="59">
                  <c:v>6348.4285714285716</c:v>
                </c:pt>
                <c:pt idx="60">
                  <c:v>14375.428571428571</c:v>
                </c:pt>
                <c:pt idx="61">
                  <c:v>10792</c:v>
                </c:pt>
                <c:pt idx="62">
                  <c:v>3328.5714285714284</c:v>
                </c:pt>
                <c:pt idx="63">
                  <c:v>16237.142857142857</c:v>
                </c:pt>
                <c:pt idx="64">
                  <c:v>9626.4285714285706</c:v>
                </c:pt>
                <c:pt idx="65">
                  <c:v>9507.8571428571431</c:v>
                </c:pt>
                <c:pt idx="66">
                  <c:v>9434.8571428571431</c:v>
                </c:pt>
                <c:pt idx="67">
                  <c:v>6279.4285714285716</c:v>
                </c:pt>
                <c:pt idx="68">
                  <c:v>12863.428571428571</c:v>
                </c:pt>
                <c:pt idx="69">
                  <c:v>5708</c:v>
                </c:pt>
                <c:pt idx="70">
                  <c:v>8557.1428571428569</c:v>
                </c:pt>
                <c:pt idx="71">
                  <c:v>3942.8571428571427</c:v>
                </c:pt>
                <c:pt idx="72">
                  <c:v>13043.142857142857</c:v>
                </c:pt>
                <c:pt idx="73">
                  <c:v>20314.428571428572</c:v>
                </c:pt>
                <c:pt idx="74">
                  <c:v>4515.4285714285716</c:v>
                </c:pt>
                <c:pt idx="75">
                  <c:v>17627</c:v>
                </c:pt>
                <c:pt idx="76">
                  <c:v>6436.5714285714284</c:v>
                </c:pt>
                <c:pt idx="77">
                  <c:v>5795.4285714285716</c:v>
                </c:pt>
                <c:pt idx="78">
                  <c:v>14494.142857142857</c:v>
                </c:pt>
                <c:pt idx="79">
                  <c:v>7143.8571428571431</c:v>
                </c:pt>
                <c:pt idx="80">
                  <c:v>12338.714285714286</c:v>
                </c:pt>
                <c:pt idx="81">
                  <c:v>10253.142857142857</c:v>
                </c:pt>
                <c:pt idx="82">
                  <c:v>16678.428571428572</c:v>
                </c:pt>
                <c:pt idx="83">
                  <c:v>10715</c:v>
                </c:pt>
                <c:pt idx="84">
                  <c:v>1168.8571428571429</c:v>
                </c:pt>
                <c:pt idx="85">
                  <c:v>1581</c:v>
                </c:pt>
                <c:pt idx="86">
                  <c:v>1636.7142857142858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D50-41E3-868D-8084EADDA245}"/>
            </c:ext>
          </c:extLst>
        </c:ser>
        <c:ser>
          <c:idx val="7"/>
          <c:order val="7"/>
          <c:tx>
            <c:strRef>
              <c:f>'Data Summary GPD'!$I$3:$I$6</c:f>
              <c:strCache>
                <c:ptCount val="4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GPD'!$I$7:$I$93</c:f>
              <c:numCache>
                <c:formatCode>#,##0;[Red]#,##0</c:formatCode>
                <c:ptCount val="87"/>
                <c:pt idx="0">
                  <c:v>11758</c:v>
                </c:pt>
                <c:pt idx="1">
                  <c:v>12075.714285714286</c:v>
                </c:pt>
                <c:pt idx="2">
                  <c:v>12191.428571428571</c:v>
                </c:pt>
                <c:pt idx="3">
                  <c:v>12371.428571428571</c:v>
                </c:pt>
                <c:pt idx="4">
                  <c:v>12265.714285714286</c:v>
                </c:pt>
                <c:pt idx="5">
                  <c:v>11835.714285714286</c:v>
                </c:pt>
                <c:pt idx="6">
                  <c:v>11541.428571428571</c:v>
                </c:pt>
                <c:pt idx="7">
                  <c:v>11504.285714285714</c:v>
                </c:pt>
                <c:pt idx="8">
                  <c:v>11680</c:v>
                </c:pt>
                <c:pt idx="9">
                  <c:v>10412.857142857143</c:v>
                </c:pt>
                <c:pt idx="10">
                  <c:v>12582.857142857143</c:v>
                </c:pt>
                <c:pt idx="11">
                  <c:v>11868.571428571429</c:v>
                </c:pt>
                <c:pt idx="12">
                  <c:v>12431.428571428571</c:v>
                </c:pt>
                <c:pt idx="13">
                  <c:v>11420</c:v>
                </c:pt>
                <c:pt idx="14">
                  <c:v>11091.428571428571</c:v>
                </c:pt>
                <c:pt idx="15">
                  <c:v>11097.142857142857</c:v>
                </c:pt>
                <c:pt idx="17">
                  <c:v>11584.285714285714</c:v>
                </c:pt>
                <c:pt idx="18">
                  <c:v>11654.285714285714</c:v>
                </c:pt>
                <c:pt idx="19">
                  <c:v>11193.333333333334</c:v>
                </c:pt>
                <c:pt idx="20">
                  <c:v>11056.25</c:v>
                </c:pt>
                <c:pt idx="21">
                  <c:v>11594.285714285714</c:v>
                </c:pt>
                <c:pt idx="22">
                  <c:v>11524.285714285714</c:v>
                </c:pt>
                <c:pt idx="23">
                  <c:v>11527.142857142857</c:v>
                </c:pt>
                <c:pt idx="24">
                  <c:v>10701.428571428571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1928.5714285714287</c:v>
                </c:pt>
                <c:pt idx="29">
                  <c:v>20498.571428571428</c:v>
                </c:pt>
                <c:pt idx="30">
                  <c:v>18972.857142857141</c:v>
                </c:pt>
                <c:pt idx="31">
                  <c:v>14190</c:v>
                </c:pt>
                <c:pt idx="32">
                  <c:v>17531.428571428572</c:v>
                </c:pt>
                <c:pt idx="33">
                  <c:v>17685.714285714286</c:v>
                </c:pt>
                <c:pt idx="34">
                  <c:v>16897.857142857141</c:v>
                </c:pt>
                <c:pt idx="35">
                  <c:v>13086.25</c:v>
                </c:pt>
                <c:pt idx="36">
                  <c:v>20133.333333333332</c:v>
                </c:pt>
                <c:pt idx="37">
                  <c:v>16454.285714285714</c:v>
                </c:pt>
                <c:pt idx="38">
                  <c:v>15795.714285714286</c:v>
                </c:pt>
                <c:pt idx="39">
                  <c:v>16376.428571428571</c:v>
                </c:pt>
                <c:pt idx="40">
                  <c:v>16897.857142857141</c:v>
                </c:pt>
                <c:pt idx="41">
                  <c:v>13086.25</c:v>
                </c:pt>
                <c:pt idx="42">
                  <c:v>20133.333333333332</c:v>
                </c:pt>
                <c:pt idx="43">
                  <c:v>16454.285714285714</c:v>
                </c:pt>
                <c:pt idx="44">
                  <c:v>15795.714285714286</c:v>
                </c:pt>
                <c:pt idx="45">
                  <c:v>17100.869565217392</c:v>
                </c:pt>
                <c:pt idx="46">
                  <c:v>17227.142857142859</c:v>
                </c:pt>
                <c:pt idx="47">
                  <c:v>16504.285714285714</c:v>
                </c:pt>
                <c:pt idx="48">
                  <c:v>17342.857142857141</c:v>
                </c:pt>
                <c:pt idx="49">
                  <c:v>17265.714285714286</c:v>
                </c:pt>
                <c:pt idx="50">
                  <c:v>17342.857142857141</c:v>
                </c:pt>
                <c:pt idx="51">
                  <c:v>17018.571428571428</c:v>
                </c:pt>
                <c:pt idx="52">
                  <c:v>13750</c:v>
                </c:pt>
                <c:pt idx="53">
                  <c:v>0</c:v>
                </c:pt>
                <c:pt idx="54">
                  <c:v>12902.857142857143</c:v>
                </c:pt>
                <c:pt idx="55">
                  <c:v>29344.285714285714</c:v>
                </c:pt>
                <c:pt idx="56">
                  <c:v>27571.428571428572</c:v>
                </c:pt>
                <c:pt idx="57">
                  <c:v>29075.714285714286</c:v>
                </c:pt>
                <c:pt idx="58">
                  <c:v>24934.285714285714</c:v>
                </c:pt>
                <c:pt idx="59">
                  <c:v>25632.857142857141</c:v>
                </c:pt>
                <c:pt idx="60">
                  <c:v>26041.428571428572</c:v>
                </c:pt>
                <c:pt idx="61">
                  <c:v>23461.428571428572</c:v>
                </c:pt>
                <c:pt idx="62">
                  <c:v>21912.857142857141</c:v>
                </c:pt>
                <c:pt idx="63">
                  <c:v>20687.142857142859</c:v>
                </c:pt>
                <c:pt idx="64">
                  <c:v>19594.285714285714</c:v>
                </c:pt>
                <c:pt idx="65">
                  <c:v>19290</c:v>
                </c:pt>
                <c:pt idx="66">
                  <c:v>19357.142857142859</c:v>
                </c:pt>
                <c:pt idx="67">
                  <c:v>19531.428571428572</c:v>
                </c:pt>
                <c:pt idx="68">
                  <c:v>19360</c:v>
                </c:pt>
                <c:pt idx="69">
                  <c:v>19340</c:v>
                </c:pt>
                <c:pt idx="70">
                  <c:v>19187.142857142859</c:v>
                </c:pt>
                <c:pt idx="71">
                  <c:v>19341.428571428572</c:v>
                </c:pt>
                <c:pt idx="72">
                  <c:v>18978.571428571428</c:v>
                </c:pt>
                <c:pt idx="73">
                  <c:v>18292.857142857141</c:v>
                </c:pt>
                <c:pt idx="74">
                  <c:v>2625.7142857142858</c:v>
                </c:pt>
                <c:pt idx="75">
                  <c:v>13000</c:v>
                </c:pt>
                <c:pt idx="76">
                  <c:v>13455.714285714286</c:v>
                </c:pt>
                <c:pt idx="77">
                  <c:v>13000</c:v>
                </c:pt>
                <c:pt idx="78">
                  <c:v>15000</c:v>
                </c:pt>
                <c:pt idx="79">
                  <c:v>18598.571428571428</c:v>
                </c:pt>
                <c:pt idx="80">
                  <c:v>18168.571428571428</c:v>
                </c:pt>
                <c:pt idx="81">
                  <c:v>17432.857142857141</c:v>
                </c:pt>
                <c:pt idx="82">
                  <c:v>17151.428571428572</c:v>
                </c:pt>
                <c:pt idx="83">
                  <c:v>16925</c:v>
                </c:pt>
                <c:pt idx="84">
                  <c:v>16763.571428571428</c:v>
                </c:pt>
                <c:pt idx="85">
                  <c:v>16095.714285714286</c:v>
                </c:pt>
                <c:pt idx="86">
                  <c:v>16331.428571428571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D50-41E3-868D-8084EADDA245}"/>
            </c:ext>
          </c:extLst>
        </c:ser>
        <c:ser>
          <c:idx val="8"/>
          <c:order val="8"/>
          <c:tx>
            <c:strRef>
              <c:f>'Data Summary GPD'!$J$3:$J$6</c:f>
              <c:strCache>
                <c:ptCount val="4"/>
                <c:pt idx="0">
                  <c:v>King/Sweetbay</c:v>
                </c:pt>
                <c:pt idx="1">
                  <c:v>13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GPD'!$J$7:$J$93</c:f>
              <c:numCache>
                <c:formatCode>#,##0;[Red]#,##0</c:formatCode>
                <c:ptCount val="87"/>
                <c:pt idx="0">
                  <c:v>10847.047619047618</c:v>
                </c:pt>
                <c:pt idx="1">
                  <c:v>11301.428571428571</c:v>
                </c:pt>
                <c:pt idx="2">
                  <c:v>10917.142857142857</c:v>
                </c:pt>
                <c:pt idx="3">
                  <c:v>10987.142857142857</c:v>
                </c:pt>
                <c:pt idx="4">
                  <c:v>16585.714285714286</c:v>
                </c:pt>
                <c:pt idx="5">
                  <c:v>5221.4285714285716</c:v>
                </c:pt>
                <c:pt idx="6">
                  <c:v>10864.285714285714</c:v>
                </c:pt>
                <c:pt idx="7">
                  <c:v>9457.1428571428569</c:v>
                </c:pt>
                <c:pt idx="8">
                  <c:v>12191.428571428571</c:v>
                </c:pt>
                <c:pt idx="9">
                  <c:v>9907.1428571428569</c:v>
                </c:pt>
                <c:pt idx="10">
                  <c:v>10275.714285714286</c:v>
                </c:pt>
                <c:pt idx="11">
                  <c:v>12160</c:v>
                </c:pt>
                <c:pt idx="12">
                  <c:v>10778.571428571429</c:v>
                </c:pt>
                <c:pt idx="13">
                  <c:v>10742.857142857143</c:v>
                </c:pt>
                <c:pt idx="14">
                  <c:v>10670</c:v>
                </c:pt>
                <c:pt idx="15">
                  <c:v>10645.714285714286</c:v>
                </c:pt>
                <c:pt idx="17">
                  <c:v>10048.571428571429</c:v>
                </c:pt>
                <c:pt idx="18">
                  <c:v>11185.714285714286</c:v>
                </c:pt>
                <c:pt idx="19">
                  <c:v>10556.666666666666</c:v>
                </c:pt>
                <c:pt idx="20">
                  <c:v>10556.25</c:v>
                </c:pt>
                <c:pt idx="21">
                  <c:v>10254.285714285714</c:v>
                </c:pt>
                <c:pt idx="22">
                  <c:v>9835.7142857142862</c:v>
                </c:pt>
                <c:pt idx="23">
                  <c:v>9791.4285714285706</c:v>
                </c:pt>
                <c:pt idx="24">
                  <c:v>9871.4285714285706</c:v>
                </c:pt>
                <c:pt idx="25">
                  <c:v>9515.7142857142862</c:v>
                </c:pt>
                <c:pt idx="26">
                  <c:v>9998.5714285714294</c:v>
                </c:pt>
                <c:pt idx="27">
                  <c:v>9702.8571428571431</c:v>
                </c:pt>
                <c:pt idx="28">
                  <c:v>9748.5714285714294</c:v>
                </c:pt>
                <c:pt idx="29">
                  <c:v>10434.285714285714</c:v>
                </c:pt>
                <c:pt idx="30">
                  <c:v>11125.714285714286</c:v>
                </c:pt>
                <c:pt idx="31">
                  <c:v>8025.7142857142853</c:v>
                </c:pt>
                <c:pt idx="32">
                  <c:v>9997.1428571428569</c:v>
                </c:pt>
                <c:pt idx="33">
                  <c:v>10087.142857142857</c:v>
                </c:pt>
                <c:pt idx="34">
                  <c:v>9845</c:v>
                </c:pt>
                <c:pt idx="35">
                  <c:v>7271.25</c:v>
                </c:pt>
                <c:pt idx="36">
                  <c:v>12960</c:v>
                </c:pt>
                <c:pt idx="37">
                  <c:v>9712.8571428571431</c:v>
                </c:pt>
                <c:pt idx="38">
                  <c:v>10105.714285714286</c:v>
                </c:pt>
                <c:pt idx="39">
                  <c:v>9821.1904761904771</c:v>
                </c:pt>
                <c:pt idx="40">
                  <c:v>9845</c:v>
                </c:pt>
                <c:pt idx="41">
                  <c:v>7271.25</c:v>
                </c:pt>
                <c:pt idx="42">
                  <c:v>12960</c:v>
                </c:pt>
                <c:pt idx="43">
                  <c:v>9712.8571428571431</c:v>
                </c:pt>
                <c:pt idx="44">
                  <c:v>10105.714285714286</c:v>
                </c:pt>
                <c:pt idx="45">
                  <c:v>3455.6521739130435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11943.285714285714</c:v>
                </c:pt>
                <c:pt idx="50">
                  <c:v>2888.1428571428573</c:v>
                </c:pt>
                <c:pt idx="51">
                  <c:v>9184.4285714285706</c:v>
                </c:pt>
                <c:pt idx="52">
                  <c:v>14065.142857142857</c:v>
                </c:pt>
                <c:pt idx="53">
                  <c:v>14014.142857142857</c:v>
                </c:pt>
                <c:pt idx="54">
                  <c:v>14206.428571428571</c:v>
                </c:pt>
                <c:pt idx="55">
                  <c:v>13698.428571428571</c:v>
                </c:pt>
                <c:pt idx="56">
                  <c:v>13675.285714285714</c:v>
                </c:pt>
                <c:pt idx="57">
                  <c:v>13610</c:v>
                </c:pt>
                <c:pt idx="58">
                  <c:v>13589.714285714286</c:v>
                </c:pt>
                <c:pt idx="59">
                  <c:v>13212.142857142857</c:v>
                </c:pt>
                <c:pt idx="60">
                  <c:v>13770.142857142857</c:v>
                </c:pt>
                <c:pt idx="61">
                  <c:v>13373.428571428571</c:v>
                </c:pt>
                <c:pt idx="62">
                  <c:v>13422.857142857143</c:v>
                </c:pt>
                <c:pt idx="63">
                  <c:v>13753</c:v>
                </c:pt>
                <c:pt idx="64">
                  <c:v>13195.142857142857</c:v>
                </c:pt>
                <c:pt idx="65">
                  <c:v>13093.857142857143</c:v>
                </c:pt>
                <c:pt idx="66">
                  <c:v>12975.571428571429</c:v>
                </c:pt>
                <c:pt idx="67">
                  <c:v>13487.571428571429</c:v>
                </c:pt>
                <c:pt idx="68">
                  <c:v>13438.571428571429</c:v>
                </c:pt>
                <c:pt idx="69">
                  <c:v>13490.571428571429</c:v>
                </c:pt>
                <c:pt idx="70">
                  <c:v>13436.428571428571</c:v>
                </c:pt>
                <c:pt idx="71">
                  <c:v>13438.714285714286</c:v>
                </c:pt>
                <c:pt idx="72">
                  <c:v>13174.714285714286</c:v>
                </c:pt>
                <c:pt idx="73">
                  <c:v>11885.571428571429</c:v>
                </c:pt>
                <c:pt idx="74">
                  <c:v>14376.142857142857</c:v>
                </c:pt>
                <c:pt idx="75">
                  <c:v>13578.285714285714</c:v>
                </c:pt>
                <c:pt idx="76">
                  <c:v>13348</c:v>
                </c:pt>
                <c:pt idx="77">
                  <c:v>13624.428571428571</c:v>
                </c:pt>
                <c:pt idx="78">
                  <c:v>4228</c:v>
                </c:pt>
                <c:pt idx="79">
                  <c:v>0</c:v>
                </c:pt>
                <c:pt idx="80">
                  <c:v>0</c:v>
                </c:pt>
                <c:pt idx="81">
                  <c:v>5752.8571428571431</c:v>
                </c:pt>
                <c:pt idx="82">
                  <c:v>0</c:v>
                </c:pt>
                <c:pt idx="83">
                  <c:v>7868.2857142857147</c:v>
                </c:pt>
                <c:pt idx="84">
                  <c:v>13589</c:v>
                </c:pt>
                <c:pt idx="85">
                  <c:v>12871.428571428571</c:v>
                </c:pt>
                <c:pt idx="86">
                  <c:v>13111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D50-41E3-868D-8084EADDA245}"/>
            </c:ext>
          </c:extLst>
        </c:ser>
        <c:ser>
          <c:idx val="9"/>
          <c:order val="9"/>
          <c:tx>
            <c:strRef>
              <c:f>'Data Summary GPD'!$K$3:$K$6</c:f>
              <c:strCache>
                <c:ptCount val="4"/>
                <c:pt idx="0">
                  <c:v>Narcissa/Vanderlip</c:v>
                </c:pt>
                <c:pt idx="1">
                  <c:v>15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GPD'!$K$7:$K$93</c:f>
              <c:numCache>
                <c:formatCode>#,##0;[Red]#,##0</c:formatCode>
                <c:ptCount val="87"/>
                <c:pt idx="0">
                  <c:v>7825.7142857142853</c:v>
                </c:pt>
                <c:pt idx="1">
                  <c:v>12868.571428571429</c:v>
                </c:pt>
                <c:pt idx="2">
                  <c:v>11728.571428571429</c:v>
                </c:pt>
                <c:pt idx="3">
                  <c:v>10622.857142857143</c:v>
                </c:pt>
                <c:pt idx="4">
                  <c:v>9784.2857142857138</c:v>
                </c:pt>
                <c:pt idx="5">
                  <c:v>10692.857142857143</c:v>
                </c:pt>
                <c:pt idx="6">
                  <c:v>11962.857142857143</c:v>
                </c:pt>
                <c:pt idx="7">
                  <c:v>12398.571428571429</c:v>
                </c:pt>
                <c:pt idx="8">
                  <c:v>6442.8571428571431</c:v>
                </c:pt>
                <c:pt idx="9">
                  <c:v>3348.5714285714284</c:v>
                </c:pt>
                <c:pt idx="10">
                  <c:v>480</c:v>
                </c:pt>
                <c:pt idx="11">
                  <c:v>5854.2857142857147</c:v>
                </c:pt>
                <c:pt idx="12">
                  <c:v>7780</c:v>
                </c:pt>
                <c:pt idx="13">
                  <c:v>6017.1428571428569</c:v>
                </c:pt>
                <c:pt idx="14">
                  <c:v>4531.4285714285716</c:v>
                </c:pt>
                <c:pt idx="15">
                  <c:v>2872.8571428571427</c:v>
                </c:pt>
                <c:pt idx="17">
                  <c:v>3734.2857142857142</c:v>
                </c:pt>
                <c:pt idx="18">
                  <c:v>3000</c:v>
                </c:pt>
                <c:pt idx="19">
                  <c:v>7000</c:v>
                </c:pt>
                <c:pt idx="20">
                  <c:v>0</c:v>
                </c:pt>
                <c:pt idx="21">
                  <c:v>-121.42857142857143</c:v>
                </c:pt>
                <c:pt idx="22">
                  <c:v>13144.285714285714</c:v>
                </c:pt>
                <c:pt idx="23">
                  <c:v>13248.571428571429</c:v>
                </c:pt>
                <c:pt idx="24">
                  <c:v>13381.428571428571</c:v>
                </c:pt>
                <c:pt idx="25">
                  <c:v>13247.142857142857</c:v>
                </c:pt>
                <c:pt idx="26">
                  <c:v>13108.571428571429</c:v>
                </c:pt>
                <c:pt idx="27">
                  <c:v>12977.142857142857</c:v>
                </c:pt>
                <c:pt idx="28">
                  <c:v>11181.428571428571</c:v>
                </c:pt>
                <c:pt idx="29">
                  <c:v>11000</c:v>
                </c:pt>
                <c:pt idx="30">
                  <c:v>18945.571428571428</c:v>
                </c:pt>
                <c:pt idx="31">
                  <c:v>1510</c:v>
                </c:pt>
                <c:pt idx="32">
                  <c:v>1779.5714285714287</c:v>
                </c:pt>
                <c:pt idx="33">
                  <c:v>1750.1428571428571</c:v>
                </c:pt>
                <c:pt idx="34">
                  <c:v>1786.1428571428571</c:v>
                </c:pt>
                <c:pt idx="35">
                  <c:v>2404.5</c:v>
                </c:pt>
                <c:pt idx="36">
                  <c:v>15472.333333333334</c:v>
                </c:pt>
                <c:pt idx="37">
                  <c:v>13292</c:v>
                </c:pt>
                <c:pt idx="38">
                  <c:v>0</c:v>
                </c:pt>
                <c:pt idx="39">
                  <c:v>5479.0476190476193</c:v>
                </c:pt>
                <c:pt idx="40">
                  <c:v>1786.1428571428571</c:v>
                </c:pt>
                <c:pt idx="41">
                  <c:v>2404.5</c:v>
                </c:pt>
                <c:pt idx="42">
                  <c:v>15472.333333333334</c:v>
                </c:pt>
                <c:pt idx="43">
                  <c:v>13292</c:v>
                </c:pt>
                <c:pt idx="44">
                  <c:v>0</c:v>
                </c:pt>
                <c:pt idx="45">
                  <c:v>12623.652173913044</c:v>
                </c:pt>
                <c:pt idx="46">
                  <c:v>21339.714285714286</c:v>
                </c:pt>
                <c:pt idx="47">
                  <c:v>9467.1428571428569</c:v>
                </c:pt>
                <c:pt idx="48">
                  <c:v>14610.571428571429</c:v>
                </c:pt>
                <c:pt idx="49">
                  <c:v>7789</c:v>
                </c:pt>
                <c:pt idx="50">
                  <c:v>11133.857142857143</c:v>
                </c:pt>
                <c:pt idx="51">
                  <c:v>11659.857142857143</c:v>
                </c:pt>
                <c:pt idx="52">
                  <c:v>11625.857142857143</c:v>
                </c:pt>
                <c:pt idx="53">
                  <c:v>11659.571428571429</c:v>
                </c:pt>
                <c:pt idx="54">
                  <c:v>6035</c:v>
                </c:pt>
                <c:pt idx="55">
                  <c:v>951.42857142857144</c:v>
                </c:pt>
                <c:pt idx="56">
                  <c:v>5.1428571428571432</c:v>
                </c:pt>
                <c:pt idx="57">
                  <c:v>-5.1428571428571432</c:v>
                </c:pt>
                <c:pt idx="58">
                  <c:v>7885.1428571428569</c:v>
                </c:pt>
                <c:pt idx="59">
                  <c:v>8500</c:v>
                </c:pt>
                <c:pt idx="60">
                  <c:v>8581.5714285714294</c:v>
                </c:pt>
                <c:pt idx="61">
                  <c:v>8101</c:v>
                </c:pt>
                <c:pt idx="62">
                  <c:v>8134.4285714285716</c:v>
                </c:pt>
                <c:pt idx="63">
                  <c:v>8300.2857142857138</c:v>
                </c:pt>
                <c:pt idx="64">
                  <c:v>8093</c:v>
                </c:pt>
                <c:pt idx="65">
                  <c:v>8280.1428571428569</c:v>
                </c:pt>
                <c:pt idx="66">
                  <c:v>7052.5714285714284</c:v>
                </c:pt>
                <c:pt idx="67">
                  <c:v>0</c:v>
                </c:pt>
                <c:pt idx="68">
                  <c:v>0</c:v>
                </c:pt>
                <c:pt idx="69">
                  <c:v>1092.1428571428571</c:v>
                </c:pt>
                <c:pt idx="70">
                  <c:v>2026</c:v>
                </c:pt>
                <c:pt idx="71">
                  <c:v>14869.285714285714</c:v>
                </c:pt>
                <c:pt idx="72">
                  <c:v>8160.4285714285716</c:v>
                </c:pt>
                <c:pt idx="73">
                  <c:v>7903.5714285714284</c:v>
                </c:pt>
                <c:pt idx="74">
                  <c:v>8095.1428571428569</c:v>
                </c:pt>
                <c:pt idx="75">
                  <c:v>8300.8571428571431</c:v>
                </c:pt>
                <c:pt idx="76">
                  <c:v>8108.1428571428569</c:v>
                </c:pt>
                <c:pt idx="77">
                  <c:v>8054.4285714285716</c:v>
                </c:pt>
                <c:pt idx="78">
                  <c:v>7876.7142857142853</c:v>
                </c:pt>
                <c:pt idx="79">
                  <c:v>8047.5714285714284</c:v>
                </c:pt>
                <c:pt idx="80">
                  <c:v>8073.4285714285716</c:v>
                </c:pt>
                <c:pt idx="81">
                  <c:v>8055.5714285714284</c:v>
                </c:pt>
                <c:pt idx="82">
                  <c:v>8142.2857142857147</c:v>
                </c:pt>
                <c:pt idx="83">
                  <c:v>8117.5714285714284</c:v>
                </c:pt>
                <c:pt idx="84">
                  <c:v>8244.2857142857138</c:v>
                </c:pt>
                <c:pt idx="85">
                  <c:v>8062.4285714285716</c:v>
                </c:pt>
                <c:pt idx="86">
                  <c:v>8143.7142857142853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D50-41E3-868D-8084EADDA245}"/>
            </c:ext>
          </c:extLst>
        </c:ser>
        <c:ser>
          <c:idx val="10"/>
          <c:order val="10"/>
          <c:tx>
            <c:strRef>
              <c:f>'Data Summary GPD'!$L$3:$L$6</c:f>
              <c:strCache>
                <c:ptCount val="4"/>
                <c:pt idx="0">
                  <c:v>Petak/Sweetbay</c:v>
                </c:pt>
                <c:pt idx="1">
                  <c:v>16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GPD'!$L$7:$L$93</c:f>
              <c:numCache>
                <c:formatCode>#,##0;[Red]#,##0</c:formatCode>
                <c:ptCount val="87"/>
                <c:pt idx="0">
                  <c:v>-30774.285714285714</c:v>
                </c:pt>
                <c:pt idx="1">
                  <c:v>11155.714285714286</c:v>
                </c:pt>
                <c:pt idx="2">
                  <c:v>11224.285714285714</c:v>
                </c:pt>
                <c:pt idx="3">
                  <c:v>11297.142857142857</c:v>
                </c:pt>
                <c:pt idx="4">
                  <c:v>11198.571428571429</c:v>
                </c:pt>
                <c:pt idx="5">
                  <c:v>11127.142857142857</c:v>
                </c:pt>
                <c:pt idx="6">
                  <c:v>10971.428571428571</c:v>
                </c:pt>
                <c:pt idx="7">
                  <c:v>10872.857142857143</c:v>
                </c:pt>
                <c:pt idx="8">
                  <c:v>10401.428571428571</c:v>
                </c:pt>
                <c:pt idx="9">
                  <c:v>9542.8571428571431</c:v>
                </c:pt>
                <c:pt idx="10">
                  <c:v>11224.285714285714</c:v>
                </c:pt>
                <c:pt idx="11">
                  <c:v>10000</c:v>
                </c:pt>
                <c:pt idx="12">
                  <c:v>8065.7142857142853</c:v>
                </c:pt>
                <c:pt idx="13">
                  <c:v>14927.142857142857</c:v>
                </c:pt>
                <c:pt idx="14">
                  <c:v>14371.428571428571</c:v>
                </c:pt>
                <c:pt idx="15">
                  <c:v>14542.857142857143</c:v>
                </c:pt>
                <c:pt idx="17">
                  <c:v>17467.142857142859</c:v>
                </c:pt>
                <c:pt idx="18">
                  <c:v>4534.2857142857147</c:v>
                </c:pt>
                <c:pt idx="19">
                  <c:v>10021.666666666666</c:v>
                </c:pt>
                <c:pt idx="20">
                  <c:v>8560</c:v>
                </c:pt>
                <c:pt idx="21">
                  <c:v>10907.142857142857</c:v>
                </c:pt>
                <c:pt idx="22">
                  <c:v>13442.857142857143</c:v>
                </c:pt>
                <c:pt idx="23">
                  <c:v>12765.714285714286</c:v>
                </c:pt>
                <c:pt idx="24">
                  <c:v>13131.428571428571</c:v>
                </c:pt>
                <c:pt idx="25">
                  <c:v>13328.571428571429</c:v>
                </c:pt>
                <c:pt idx="26">
                  <c:v>13350</c:v>
                </c:pt>
                <c:pt idx="27">
                  <c:v>13247.142857142857</c:v>
                </c:pt>
                <c:pt idx="28">
                  <c:v>13332.857142857143</c:v>
                </c:pt>
                <c:pt idx="29">
                  <c:v>14394.285714285714</c:v>
                </c:pt>
                <c:pt idx="30">
                  <c:v>14035.714285714286</c:v>
                </c:pt>
                <c:pt idx="31">
                  <c:v>5850</c:v>
                </c:pt>
                <c:pt idx="32">
                  <c:v>6590</c:v>
                </c:pt>
                <c:pt idx="33">
                  <c:v>7081.4285714285716</c:v>
                </c:pt>
                <c:pt idx="34">
                  <c:v>9236.4285714285706</c:v>
                </c:pt>
                <c:pt idx="35">
                  <c:v>9235</c:v>
                </c:pt>
                <c:pt idx="36">
                  <c:v>8160</c:v>
                </c:pt>
                <c:pt idx="37">
                  <c:v>12240</c:v>
                </c:pt>
                <c:pt idx="38">
                  <c:v>5170</c:v>
                </c:pt>
                <c:pt idx="39">
                  <c:v>8905.2380952380954</c:v>
                </c:pt>
                <c:pt idx="40">
                  <c:v>9236.4285714285706</c:v>
                </c:pt>
                <c:pt idx="41">
                  <c:v>9235</c:v>
                </c:pt>
                <c:pt idx="42">
                  <c:v>8160</c:v>
                </c:pt>
                <c:pt idx="43">
                  <c:v>12240</c:v>
                </c:pt>
                <c:pt idx="44">
                  <c:v>5170</c:v>
                </c:pt>
                <c:pt idx="45">
                  <c:v>8450.434782608696</c:v>
                </c:pt>
                <c:pt idx="46">
                  <c:v>8801.4285714285706</c:v>
                </c:pt>
                <c:pt idx="47">
                  <c:v>9518.5714285714294</c:v>
                </c:pt>
                <c:pt idx="48">
                  <c:v>11954.285714285714</c:v>
                </c:pt>
                <c:pt idx="49">
                  <c:v>9125.7142857142862</c:v>
                </c:pt>
                <c:pt idx="50">
                  <c:v>8264.2857142857138</c:v>
                </c:pt>
                <c:pt idx="51">
                  <c:v>13804.285714285714</c:v>
                </c:pt>
                <c:pt idx="52">
                  <c:v>7061.4285714285716</c:v>
                </c:pt>
                <c:pt idx="53">
                  <c:v>9941.4285714285706</c:v>
                </c:pt>
                <c:pt idx="54">
                  <c:v>11528.571428571429</c:v>
                </c:pt>
                <c:pt idx="55">
                  <c:v>10561.428571428571</c:v>
                </c:pt>
                <c:pt idx="56">
                  <c:v>9595.7142857142862</c:v>
                </c:pt>
                <c:pt idx="57">
                  <c:v>4777.1428571428569</c:v>
                </c:pt>
                <c:pt idx="58">
                  <c:v>7344.2857142857147</c:v>
                </c:pt>
                <c:pt idx="59">
                  <c:v>14935.714285714286</c:v>
                </c:pt>
                <c:pt idx="60">
                  <c:v>17581.428571428572</c:v>
                </c:pt>
                <c:pt idx="61">
                  <c:v>2347.1428571428573</c:v>
                </c:pt>
                <c:pt idx="62">
                  <c:v>17000</c:v>
                </c:pt>
                <c:pt idx="63">
                  <c:v>17138.571428571428</c:v>
                </c:pt>
                <c:pt idx="64">
                  <c:v>16601.428571428572</c:v>
                </c:pt>
                <c:pt idx="65">
                  <c:v>3122.8571428571427</c:v>
                </c:pt>
                <c:pt idx="66">
                  <c:v>-14.285714285714286</c:v>
                </c:pt>
                <c:pt idx="67">
                  <c:v>0</c:v>
                </c:pt>
                <c:pt idx="68">
                  <c:v>11014.285714285714</c:v>
                </c:pt>
                <c:pt idx="69">
                  <c:v>16271.428571428571</c:v>
                </c:pt>
                <c:pt idx="70">
                  <c:v>26520</c:v>
                </c:pt>
                <c:pt idx="71">
                  <c:v>21792.857142857141</c:v>
                </c:pt>
                <c:pt idx="72">
                  <c:v>5877.1428571428569</c:v>
                </c:pt>
                <c:pt idx="73">
                  <c:v>22558.571428571428</c:v>
                </c:pt>
                <c:pt idx="74">
                  <c:v>23425.714285714286</c:v>
                </c:pt>
                <c:pt idx="75">
                  <c:v>24275.714285714286</c:v>
                </c:pt>
                <c:pt idx="76">
                  <c:v>20134.285714285714</c:v>
                </c:pt>
                <c:pt idx="77">
                  <c:v>27425.428571428572</c:v>
                </c:pt>
                <c:pt idx="78">
                  <c:v>13043.142857142857</c:v>
                </c:pt>
                <c:pt idx="79">
                  <c:v>20281.428571428572</c:v>
                </c:pt>
                <c:pt idx="80">
                  <c:v>11782.857142857143</c:v>
                </c:pt>
                <c:pt idx="81">
                  <c:v>18527.142857142859</c:v>
                </c:pt>
                <c:pt idx="82">
                  <c:v>22342.857142857141</c:v>
                </c:pt>
                <c:pt idx="83">
                  <c:v>17676.428571428572</c:v>
                </c:pt>
                <c:pt idx="84">
                  <c:v>14310.714285714286</c:v>
                </c:pt>
                <c:pt idx="85">
                  <c:v>13166.714285714286</c:v>
                </c:pt>
                <c:pt idx="86">
                  <c:v>16139.714285714286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D50-41E3-868D-8084EADDA245}"/>
            </c:ext>
          </c:extLst>
        </c:ser>
        <c:ser>
          <c:idx val="11"/>
          <c:order val="11"/>
          <c:tx>
            <c:strRef>
              <c:f>'Data Summary GPD'!$M$3:$M$6</c:f>
              <c:strCache>
                <c:ptCount val="4"/>
                <c:pt idx="0">
                  <c:v>Thyme</c:v>
                </c:pt>
                <c:pt idx="1">
                  <c:v>17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GPD'!$M$7:$M$93</c:f>
              <c:numCache>
                <c:formatCode>#,##0;[Red]#,##0</c:formatCode>
                <c:ptCount val="87"/>
                <c:pt idx="0">
                  <c:v>887.90476190476193</c:v>
                </c:pt>
                <c:pt idx="1">
                  <c:v>940</c:v>
                </c:pt>
                <c:pt idx="2">
                  <c:v>937.14285714285711</c:v>
                </c:pt>
                <c:pt idx="3">
                  <c:v>942.85714285714289</c:v>
                </c:pt>
                <c:pt idx="4">
                  <c:v>914.28571428571433</c:v>
                </c:pt>
                <c:pt idx="5">
                  <c:v>418.57142857142856</c:v>
                </c:pt>
                <c:pt idx="6">
                  <c:v>0</c:v>
                </c:pt>
                <c:pt idx="7">
                  <c:v>1931.4285714285713</c:v>
                </c:pt>
                <c:pt idx="8">
                  <c:v>1860</c:v>
                </c:pt>
                <c:pt idx="9">
                  <c:v>51.428571428571431</c:v>
                </c:pt>
                <c:pt idx="10">
                  <c:v>967.14285714285711</c:v>
                </c:pt>
                <c:pt idx="11">
                  <c:v>885.71428571428567</c:v>
                </c:pt>
                <c:pt idx="12">
                  <c:v>874.28571428571433</c:v>
                </c:pt>
                <c:pt idx="13">
                  <c:v>897.14285714285711</c:v>
                </c:pt>
                <c:pt idx="14">
                  <c:v>835.71428571428567</c:v>
                </c:pt>
                <c:pt idx="15">
                  <c:v>862.85714285714289</c:v>
                </c:pt>
                <c:pt idx="17">
                  <c:v>852.85714285714289</c:v>
                </c:pt>
                <c:pt idx="18">
                  <c:v>855.71428571428567</c:v>
                </c:pt>
                <c:pt idx="19">
                  <c:v>846.66666666666663</c:v>
                </c:pt>
                <c:pt idx="20">
                  <c:v>835</c:v>
                </c:pt>
                <c:pt idx="21">
                  <c:v>845.71428571428567</c:v>
                </c:pt>
                <c:pt idx="22">
                  <c:v>835.71428571428567</c:v>
                </c:pt>
                <c:pt idx="23">
                  <c:v>827.14285714285711</c:v>
                </c:pt>
                <c:pt idx="24">
                  <c:v>830</c:v>
                </c:pt>
                <c:pt idx="25">
                  <c:v>841.42857142857144</c:v>
                </c:pt>
                <c:pt idx="26">
                  <c:v>835.71428571428567</c:v>
                </c:pt>
                <c:pt idx="27">
                  <c:v>825.71428571428567</c:v>
                </c:pt>
                <c:pt idx="28">
                  <c:v>820</c:v>
                </c:pt>
                <c:pt idx="29">
                  <c:v>857.14285714285711</c:v>
                </c:pt>
                <c:pt idx="30">
                  <c:v>931.42857142857144</c:v>
                </c:pt>
                <c:pt idx="31">
                  <c:v>174.28571428571428</c:v>
                </c:pt>
                <c:pt idx="32">
                  <c:v>1267.8571428571429</c:v>
                </c:pt>
                <c:pt idx="33">
                  <c:v>1001.4285714285714</c:v>
                </c:pt>
                <c:pt idx="34">
                  <c:v>952.85714285714289</c:v>
                </c:pt>
                <c:pt idx="35">
                  <c:v>941.25</c:v>
                </c:pt>
                <c:pt idx="36">
                  <c:v>911.66666666666663</c:v>
                </c:pt>
                <c:pt idx="37">
                  <c:v>905.71428571428567</c:v>
                </c:pt>
                <c:pt idx="38">
                  <c:v>990</c:v>
                </c:pt>
                <c:pt idx="39">
                  <c:v>943.09523809523807</c:v>
                </c:pt>
                <c:pt idx="40">
                  <c:v>952.85714285714289</c:v>
                </c:pt>
                <c:pt idx="41">
                  <c:v>941.25</c:v>
                </c:pt>
                <c:pt idx="42">
                  <c:v>911.66666666666663</c:v>
                </c:pt>
                <c:pt idx="43">
                  <c:v>905.71428571428567</c:v>
                </c:pt>
                <c:pt idx="44">
                  <c:v>990</c:v>
                </c:pt>
                <c:pt idx="45">
                  <c:v>944.3478260869565</c:v>
                </c:pt>
                <c:pt idx="46">
                  <c:v>868.57142857142856</c:v>
                </c:pt>
                <c:pt idx="47">
                  <c:v>857.14285714285711</c:v>
                </c:pt>
                <c:pt idx="48">
                  <c:v>851.42857142857144</c:v>
                </c:pt>
                <c:pt idx="49">
                  <c:v>844.28571428571433</c:v>
                </c:pt>
                <c:pt idx="50">
                  <c:v>857.14285714285711</c:v>
                </c:pt>
                <c:pt idx="51">
                  <c:v>848.57142857142856</c:v>
                </c:pt>
                <c:pt idx="52">
                  <c:v>842.85714285714289</c:v>
                </c:pt>
                <c:pt idx="53">
                  <c:v>835.71428571428567</c:v>
                </c:pt>
                <c:pt idx="54">
                  <c:v>858.57142857142856</c:v>
                </c:pt>
                <c:pt idx="55">
                  <c:v>-152.85714285714286</c:v>
                </c:pt>
                <c:pt idx="56">
                  <c:v>400</c:v>
                </c:pt>
                <c:pt idx="57">
                  <c:v>2191.4285714285716</c:v>
                </c:pt>
                <c:pt idx="58">
                  <c:v>802.85714285714289</c:v>
                </c:pt>
                <c:pt idx="59">
                  <c:v>3454.2857142857142</c:v>
                </c:pt>
                <c:pt idx="60">
                  <c:v>1000</c:v>
                </c:pt>
                <c:pt idx="61">
                  <c:v>784.28571428571433</c:v>
                </c:pt>
                <c:pt idx="62">
                  <c:v>768.57142857142856</c:v>
                </c:pt>
                <c:pt idx="63">
                  <c:v>937.14285714285711</c:v>
                </c:pt>
                <c:pt idx="64">
                  <c:v>624.28571428571433</c:v>
                </c:pt>
                <c:pt idx="65">
                  <c:v>451.85714285714283</c:v>
                </c:pt>
                <c:pt idx="66">
                  <c:v>1066.7142857142858</c:v>
                </c:pt>
                <c:pt idx="67">
                  <c:v>751.42857142857144</c:v>
                </c:pt>
                <c:pt idx="68">
                  <c:v>744.28571428571433</c:v>
                </c:pt>
                <c:pt idx="69">
                  <c:v>4881.4285714285716</c:v>
                </c:pt>
                <c:pt idx="70">
                  <c:v>855.85714285714289</c:v>
                </c:pt>
                <c:pt idx="71">
                  <c:v>800</c:v>
                </c:pt>
                <c:pt idx="72">
                  <c:v>767.14285714285711</c:v>
                </c:pt>
                <c:pt idx="73">
                  <c:v>704.28571428571433</c:v>
                </c:pt>
                <c:pt idx="74">
                  <c:v>722.85714285714289</c:v>
                </c:pt>
                <c:pt idx="75">
                  <c:v>731.42857142857144</c:v>
                </c:pt>
                <c:pt idx="76">
                  <c:v>704.28571428571433</c:v>
                </c:pt>
                <c:pt idx="77">
                  <c:v>731.71428571428567</c:v>
                </c:pt>
                <c:pt idx="78">
                  <c:v>763.71428571428567</c:v>
                </c:pt>
                <c:pt idx="79">
                  <c:v>842.57142857142856</c:v>
                </c:pt>
                <c:pt idx="80">
                  <c:v>426.28571428571428</c:v>
                </c:pt>
                <c:pt idx="81">
                  <c:v>672.85714285714289</c:v>
                </c:pt>
                <c:pt idx="82">
                  <c:v>684.28571428571433</c:v>
                </c:pt>
                <c:pt idx="83">
                  <c:v>946.71428571428567</c:v>
                </c:pt>
                <c:pt idx="84">
                  <c:v>416.14285714285717</c:v>
                </c:pt>
                <c:pt idx="85">
                  <c:v>284.28571428571428</c:v>
                </c:pt>
                <c:pt idx="86">
                  <c:v>442.42857142857144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D50-41E3-868D-8084EADDA245}"/>
            </c:ext>
          </c:extLst>
        </c:ser>
        <c:ser>
          <c:idx val="12"/>
          <c:order val="12"/>
          <c:tx>
            <c:strRef>
              <c:f>'Data Summary GPD'!$N$3:$N$6</c:f>
              <c:strCache>
                <c:ptCount val="4"/>
                <c:pt idx="0">
                  <c:v>End of Narcissa</c:v>
                </c:pt>
                <c:pt idx="1">
                  <c:v>19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GPD'!$N$7:$N$93</c:f>
              <c:numCache>
                <c:formatCode>#,##0;[Red]#,##0</c:formatCode>
                <c:ptCount val="87"/>
                <c:pt idx="0">
                  <c:v>6491.0476190476193</c:v>
                </c:pt>
                <c:pt idx="1">
                  <c:v>7550</c:v>
                </c:pt>
                <c:pt idx="2">
                  <c:v>7398.5714285714284</c:v>
                </c:pt>
                <c:pt idx="3">
                  <c:v>7292.8571428571431</c:v>
                </c:pt>
                <c:pt idx="4">
                  <c:v>7017.1428571428569</c:v>
                </c:pt>
                <c:pt idx="5">
                  <c:v>6904.2857142857147</c:v>
                </c:pt>
                <c:pt idx="6">
                  <c:v>6284.2857142857147</c:v>
                </c:pt>
                <c:pt idx="7">
                  <c:v>6728.5714285714284</c:v>
                </c:pt>
                <c:pt idx="8">
                  <c:v>582.85714285714289</c:v>
                </c:pt>
                <c:pt idx="9">
                  <c:v>11381.428571428571</c:v>
                </c:pt>
                <c:pt idx="10">
                  <c:v>6607.1428571428569</c:v>
                </c:pt>
                <c:pt idx="11">
                  <c:v>6080</c:v>
                </c:pt>
                <c:pt idx="12">
                  <c:v>6032.8571428571431</c:v>
                </c:pt>
                <c:pt idx="13">
                  <c:v>6531.4285714285716</c:v>
                </c:pt>
                <c:pt idx="14">
                  <c:v>5424.2857142857147</c:v>
                </c:pt>
                <c:pt idx="15">
                  <c:v>5550</c:v>
                </c:pt>
                <c:pt idx="17">
                  <c:v>5737.1428571428569</c:v>
                </c:pt>
                <c:pt idx="18">
                  <c:v>5502.8571428571431</c:v>
                </c:pt>
                <c:pt idx="19">
                  <c:v>5531.666666666667</c:v>
                </c:pt>
                <c:pt idx="20">
                  <c:v>6576.25</c:v>
                </c:pt>
                <c:pt idx="21">
                  <c:v>4061.4285714285716</c:v>
                </c:pt>
                <c:pt idx="22">
                  <c:v>5267.1428571428569</c:v>
                </c:pt>
                <c:pt idx="23">
                  <c:v>5814.2857142857147</c:v>
                </c:pt>
                <c:pt idx="24">
                  <c:v>4274.2857142857147</c:v>
                </c:pt>
                <c:pt idx="25">
                  <c:v>5202.8571428571431</c:v>
                </c:pt>
                <c:pt idx="26">
                  <c:v>4975.7142857142853</c:v>
                </c:pt>
                <c:pt idx="27">
                  <c:v>4720</c:v>
                </c:pt>
                <c:pt idx="28">
                  <c:v>4527.1428571428569</c:v>
                </c:pt>
                <c:pt idx="29">
                  <c:v>4471.4285714285716</c:v>
                </c:pt>
                <c:pt idx="30">
                  <c:v>4415.7142857142853</c:v>
                </c:pt>
                <c:pt idx="31">
                  <c:v>2561.4285714285716</c:v>
                </c:pt>
                <c:pt idx="32">
                  <c:v>2570.7142857142858</c:v>
                </c:pt>
                <c:pt idx="33">
                  <c:v>2144.2857142857142</c:v>
                </c:pt>
                <c:pt idx="34">
                  <c:v>2108.5714285714284</c:v>
                </c:pt>
                <c:pt idx="35">
                  <c:v>1433.75</c:v>
                </c:pt>
                <c:pt idx="36">
                  <c:v>1900</c:v>
                </c:pt>
                <c:pt idx="37">
                  <c:v>1427.1428571428571</c:v>
                </c:pt>
                <c:pt idx="38">
                  <c:v>1317.1428571428571</c:v>
                </c:pt>
                <c:pt idx="39">
                  <c:v>1704.7619047619048</c:v>
                </c:pt>
                <c:pt idx="40">
                  <c:v>2108.5714285714284</c:v>
                </c:pt>
                <c:pt idx="41">
                  <c:v>1433.75</c:v>
                </c:pt>
                <c:pt idx="42">
                  <c:v>1900</c:v>
                </c:pt>
                <c:pt idx="43">
                  <c:v>1427.1428571428571</c:v>
                </c:pt>
                <c:pt idx="44">
                  <c:v>1317.1428571428571</c:v>
                </c:pt>
                <c:pt idx="45">
                  <c:v>1109.5652173913043</c:v>
                </c:pt>
                <c:pt idx="46">
                  <c:v>794.28571428571433</c:v>
                </c:pt>
                <c:pt idx="47">
                  <c:v>580</c:v>
                </c:pt>
                <c:pt idx="48">
                  <c:v>157.14285714285714</c:v>
                </c:pt>
                <c:pt idx="49">
                  <c:v>0</c:v>
                </c:pt>
                <c:pt idx="50">
                  <c:v>0</c:v>
                </c:pt>
                <c:pt idx="51">
                  <c:v>-1.4285714285714286</c:v>
                </c:pt>
                <c:pt idx="52">
                  <c:v>1238.5714285714287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12055.5</c:v>
                </c:pt>
                <c:pt idx="62">
                  <c:v>6215.2857142857147</c:v>
                </c:pt>
                <c:pt idx="63">
                  <c:v>0</c:v>
                </c:pt>
                <c:pt idx="64">
                  <c:v>1857.5714285714287</c:v>
                </c:pt>
                <c:pt idx="65">
                  <c:v>0</c:v>
                </c:pt>
                <c:pt idx="66">
                  <c:v>1410.8571428571429</c:v>
                </c:pt>
                <c:pt idx="67">
                  <c:v>1424.1428571428571</c:v>
                </c:pt>
                <c:pt idx="68">
                  <c:v>1697.5714285714287</c:v>
                </c:pt>
                <c:pt idx="69">
                  <c:v>1546.4285714285713</c:v>
                </c:pt>
                <c:pt idx="70">
                  <c:v>1616.5714285714287</c:v>
                </c:pt>
                <c:pt idx="71">
                  <c:v>1454.4285714285713</c:v>
                </c:pt>
                <c:pt idx="72">
                  <c:v>1565.5714285714287</c:v>
                </c:pt>
                <c:pt idx="73">
                  <c:v>1466.4285714285713</c:v>
                </c:pt>
                <c:pt idx="74">
                  <c:v>1506.2857142857142</c:v>
                </c:pt>
                <c:pt idx="75">
                  <c:v>1551.2857142857142</c:v>
                </c:pt>
                <c:pt idx="76">
                  <c:v>1482.2857142857142</c:v>
                </c:pt>
                <c:pt idx="77">
                  <c:v>1124.1428571428571</c:v>
                </c:pt>
                <c:pt idx="78">
                  <c:v>1833.5714285714287</c:v>
                </c:pt>
                <c:pt idx="79">
                  <c:v>1486</c:v>
                </c:pt>
                <c:pt idx="80">
                  <c:v>1509.1428571428571</c:v>
                </c:pt>
                <c:pt idx="81">
                  <c:v>1437.8571428571429</c:v>
                </c:pt>
                <c:pt idx="82">
                  <c:v>1459.1428571428571</c:v>
                </c:pt>
                <c:pt idx="83">
                  <c:v>1284.1428571428571</c:v>
                </c:pt>
                <c:pt idx="84">
                  <c:v>1640.4285714285713</c:v>
                </c:pt>
                <c:pt idx="85">
                  <c:v>1585.4285714285713</c:v>
                </c:pt>
                <c:pt idx="86">
                  <c:v>1457.5714285714287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D50-41E3-868D-8084EADDA245}"/>
            </c:ext>
          </c:extLst>
        </c:ser>
        <c:ser>
          <c:idx val="13"/>
          <c:order val="13"/>
          <c:tx>
            <c:strRef>
              <c:f>'Data Summary GPD'!$O$3:$O$6</c:f>
              <c:strCache>
                <c:ptCount val="4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GPD'!$O$7:$O$93</c:f>
              <c:numCache>
                <c:formatCode>#,##0;[Red]#,##0</c:formatCode>
                <c:ptCount val="87"/>
                <c:pt idx="0">
                  <c:v>41520.476190476191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5700</c:v>
                </c:pt>
                <c:pt idx="14">
                  <c:v>5772.8571428571431</c:v>
                </c:pt>
                <c:pt idx="15">
                  <c:v>8484.2857142857138</c:v>
                </c:pt>
                <c:pt idx="17">
                  <c:v>9124.2857142857138</c:v>
                </c:pt>
                <c:pt idx="18">
                  <c:v>7537.1428571428569</c:v>
                </c:pt>
                <c:pt idx="19">
                  <c:v>6555</c:v>
                </c:pt>
                <c:pt idx="20">
                  <c:v>6465</c:v>
                </c:pt>
                <c:pt idx="21">
                  <c:v>5984.2857142857147</c:v>
                </c:pt>
                <c:pt idx="22">
                  <c:v>5079.4285714285716</c:v>
                </c:pt>
                <c:pt idx="23">
                  <c:v>5756.2857142857147</c:v>
                </c:pt>
                <c:pt idx="24">
                  <c:v>5081.4285714285716</c:v>
                </c:pt>
                <c:pt idx="25">
                  <c:v>5454.2857142857147</c:v>
                </c:pt>
                <c:pt idx="26">
                  <c:v>4121.4285714285716</c:v>
                </c:pt>
                <c:pt idx="27">
                  <c:v>4548.5714285714284</c:v>
                </c:pt>
                <c:pt idx="28">
                  <c:v>4297.1428571428569</c:v>
                </c:pt>
                <c:pt idx="29">
                  <c:v>4432.8571428571431</c:v>
                </c:pt>
                <c:pt idx="30">
                  <c:v>4574.2857142857147</c:v>
                </c:pt>
                <c:pt idx="31">
                  <c:v>3255.7142857142858</c:v>
                </c:pt>
                <c:pt idx="32">
                  <c:v>3961.4285714285716</c:v>
                </c:pt>
                <c:pt idx="33">
                  <c:v>3825.7142857142858</c:v>
                </c:pt>
                <c:pt idx="34">
                  <c:v>3851.4285714285716</c:v>
                </c:pt>
                <c:pt idx="35">
                  <c:v>3818.75</c:v>
                </c:pt>
                <c:pt idx="36">
                  <c:v>3618.3333333333335</c:v>
                </c:pt>
                <c:pt idx="37">
                  <c:v>3700</c:v>
                </c:pt>
                <c:pt idx="38">
                  <c:v>3582.8571428571427</c:v>
                </c:pt>
                <c:pt idx="39">
                  <c:v>3741.9047619047619</c:v>
                </c:pt>
                <c:pt idx="40">
                  <c:v>3851.4285714285716</c:v>
                </c:pt>
                <c:pt idx="41">
                  <c:v>3818.75</c:v>
                </c:pt>
                <c:pt idx="42">
                  <c:v>3618.3333333333335</c:v>
                </c:pt>
                <c:pt idx="43">
                  <c:v>3700</c:v>
                </c:pt>
                <c:pt idx="44">
                  <c:v>3582.8571428571427</c:v>
                </c:pt>
                <c:pt idx="45">
                  <c:v>4266.086956521739</c:v>
                </c:pt>
                <c:pt idx="46">
                  <c:v>3494.2857142857142</c:v>
                </c:pt>
                <c:pt idx="47">
                  <c:v>3377.1428571428573</c:v>
                </c:pt>
                <c:pt idx="48">
                  <c:v>3431.4285714285716</c:v>
                </c:pt>
                <c:pt idx="49">
                  <c:v>3452.8571428571427</c:v>
                </c:pt>
                <c:pt idx="50">
                  <c:v>3372.8571428571427</c:v>
                </c:pt>
                <c:pt idx="51">
                  <c:v>11984.285714285714</c:v>
                </c:pt>
                <c:pt idx="52">
                  <c:v>23298.571428571428</c:v>
                </c:pt>
                <c:pt idx="53">
                  <c:v>17594.285714285714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12000</c:v>
                </c:pt>
                <c:pt idx="73">
                  <c:v>7137.1428571428569</c:v>
                </c:pt>
                <c:pt idx="74">
                  <c:v>4818.5714285714284</c:v>
                </c:pt>
                <c:pt idx="75">
                  <c:v>5142.1428571428569</c:v>
                </c:pt>
                <c:pt idx="76">
                  <c:v>6275</c:v>
                </c:pt>
                <c:pt idx="77">
                  <c:v>5190.7142857142853</c:v>
                </c:pt>
                <c:pt idx="78">
                  <c:v>4993.5714285714284</c:v>
                </c:pt>
                <c:pt idx="79">
                  <c:v>4858.5714285714284</c:v>
                </c:pt>
                <c:pt idx="80">
                  <c:v>4850</c:v>
                </c:pt>
                <c:pt idx="81">
                  <c:v>4558.5714285714284</c:v>
                </c:pt>
                <c:pt idx="82">
                  <c:v>4355.7142857142853</c:v>
                </c:pt>
                <c:pt idx="83">
                  <c:v>4842.8571428571431</c:v>
                </c:pt>
                <c:pt idx="84">
                  <c:v>3282.8571428571427</c:v>
                </c:pt>
                <c:pt idx="85">
                  <c:v>4090</c:v>
                </c:pt>
                <c:pt idx="86">
                  <c:v>4267.1428571428569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D50-41E3-868D-8084EADDA245}"/>
            </c:ext>
          </c:extLst>
        </c:ser>
        <c:ser>
          <c:idx val="14"/>
          <c:order val="14"/>
          <c:tx>
            <c:strRef>
              <c:f>'Data Summary GPD'!$P$3:$P$6</c:f>
              <c:strCache>
                <c:ptCount val="4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GPD'!$A$7:$A$93</c:f>
              <c:numCache>
                <c:formatCode>m/d/yy;@</c:formatCode>
                <c:ptCount val="87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7">
                  <c:v>44453</c:v>
                </c:pt>
                <c:pt idx="18">
                  <c:v>44460</c:v>
                </c:pt>
                <c:pt idx="19">
                  <c:v>44466</c:v>
                </c:pt>
                <c:pt idx="20">
                  <c:v>44474</c:v>
                </c:pt>
                <c:pt idx="21">
                  <c:v>44481</c:v>
                </c:pt>
                <c:pt idx="22">
                  <c:v>44488</c:v>
                </c:pt>
                <c:pt idx="23">
                  <c:v>44495</c:v>
                </c:pt>
                <c:pt idx="24">
                  <c:v>44502</c:v>
                </c:pt>
                <c:pt idx="25">
                  <c:v>44509</c:v>
                </c:pt>
                <c:pt idx="26">
                  <c:v>44516</c:v>
                </c:pt>
                <c:pt idx="27">
                  <c:v>44523</c:v>
                </c:pt>
                <c:pt idx="28">
                  <c:v>44530</c:v>
                </c:pt>
                <c:pt idx="29">
                  <c:v>44537</c:v>
                </c:pt>
                <c:pt idx="30">
                  <c:v>44544</c:v>
                </c:pt>
                <c:pt idx="31">
                  <c:v>44551</c:v>
                </c:pt>
                <c:pt idx="32">
                  <c:v>44565</c:v>
                </c:pt>
                <c:pt idx="33">
                  <c:v>44572</c:v>
                </c:pt>
                <c:pt idx="34">
                  <c:v>44586</c:v>
                </c:pt>
                <c:pt idx="35">
                  <c:v>44594</c:v>
                </c:pt>
                <c:pt idx="36">
                  <c:v>44600</c:v>
                </c:pt>
                <c:pt idx="37">
                  <c:v>44607</c:v>
                </c:pt>
                <c:pt idx="38">
                  <c:v>44614</c:v>
                </c:pt>
                <c:pt idx="39">
                  <c:v>44572</c:v>
                </c:pt>
                <c:pt idx="40">
                  <c:v>44586</c:v>
                </c:pt>
                <c:pt idx="41">
                  <c:v>44594</c:v>
                </c:pt>
                <c:pt idx="42">
                  <c:v>44600</c:v>
                </c:pt>
                <c:pt idx="43">
                  <c:v>44607</c:v>
                </c:pt>
                <c:pt idx="44">
                  <c:v>44614</c:v>
                </c:pt>
                <c:pt idx="45">
                  <c:v>44621</c:v>
                </c:pt>
                <c:pt idx="46">
                  <c:v>44628</c:v>
                </c:pt>
                <c:pt idx="47">
                  <c:v>44635</c:v>
                </c:pt>
                <c:pt idx="48">
                  <c:v>44642</c:v>
                </c:pt>
                <c:pt idx="49">
                  <c:v>44649</c:v>
                </c:pt>
                <c:pt idx="50">
                  <c:v>44656</c:v>
                </c:pt>
                <c:pt idx="51">
                  <c:v>44663</c:v>
                </c:pt>
                <c:pt idx="52">
                  <c:v>44670</c:v>
                </c:pt>
                <c:pt idx="53">
                  <c:v>44677</c:v>
                </c:pt>
                <c:pt idx="54">
                  <c:v>44684</c:v>
                </c:pt>
                <c:pt idx="55">
                  <c:v>44691</c:v>
                </c:pt>
                <c:pt idx="56">
                  <c:v>44698</c:v>
                </c:pt>
                <c:pt idx="57">
                  <c:v>44705</c:v>
                </c:pt>
                <c:pt idx="58">
                  <c:v>44712</c:v>
                </c:pt>
                <c:pt idx="59">
                  <c:v>44719</c:v>
                </c:pt>
                <c:pt idx="60">
                  <c:v>44726</c:v>
                </c:pt>
                <c:pt idx="61">
                  <c:v>44733</c:v>
                </c:pt>
                <c:pt idx="62">
                  <c:v>44740</c:v>
                </c:pt>
                <c:pt idx="63">
                  <c:v>44747</c:v>
                </c:pt>
                <c:pt idx="64">
                  <c:v>44754</c:v>
                </c:pt>
                <c:pt idx="65">
                  <c:v>44761</c:v>
                </c:pt>
                <c:pt idx="66">
                  <c:v>44768</c:v>
                </c:pt>
                <c:pt idx="67">
                  <c:v>44775</c:v>
                </c:pt>
                <c:pt idx="68">
                  <c:v>44782</c:v>
                </c:pt>
                <c:pt idx="69">
                  <c:v>44789</c:v>
                </c:pt>
                <c:pt idx="70">
                  <c:v>44796</c:v>
                </c:pt>
                <c:pt idx="71">
                  <c:v>44803</c:v>
                </c:pt>
                <c:pt idx="72">
                  <c:v>44810</c:v>
                </c:pt>
                <c:pt idx="73">
                  <c:v>44817</c:v>
                </c:pt>
                <c:pt idx="74">
                  <c:v>44824</c:v>
                </c:pt>
                <c:pt idx="75">
                  <c:v>44831</c:v>
                </c:pt>
                <c:pt idx="76">
                  <c:v>44838</c:v>
                </c:pt>
                <c:pt idx="77">
                  <c:v>44845</c:v>
                </c:pt>
                <c:pt idx="78">
                  <c:v>44852</c:v>
                </c:pt>
                <c:pt idx="79">
                  <c:v>44859</c:v>
                </c:pt>
                <c:pt idx="80">
                  <c:v>44866</c:v>
                </c:pt>
                <c:pt idx="81">
                  <c:v>44873</c:v>
                </c:pt>
                <c:pt idx="82">
                  <c:v>44880</c:v>
                </c:pt>
                <c:pt idx="83">
                  <c:v>44887</c:v>
                </c:pt>
                <c:pt idx="84">
                  <c:v>44894</c:v>
                </c:pt>
                <c:pt idx="85">
                  <c:v>44901</c:v>
                </c:pt>
                <c:pt idx="86">
                  <c:v>44908</c:v>
                </c:pt>
              </c:numCache>
            </c:numRef>
          </c:cat>
          <c:val>
            <c:numRef>
              <c:f>'Data Summary GPD'!$P$7:$P$93</c:f>
              <c:numCache>
                <c:formatCode>#,##0;[Red]#,##0</c:formatCode>
                <c:ptCount val="87"/>
                <c:pt idx="0">
                  <c:v>80001.838095238098</c:v>
                </c:pt>
                <c:pt idx="1">
                  <c:v>104034.28571428572</c:v>
                </c:pt>
                <c:pt idx="2">
                  <c:v>103375.71428571429</c:v>
                </c:pt>
                <c:pt idx="3">
                  <c:v>102682.85714285714</c:v>
                </c:pt>
                <c:pt idx="4">
                  <c:v>105132.85714285714</c:v>
                </c:pt>
                <c:pt idx="5">
                  <c:v>72508.57142857142</c:v>
                </c:pt>
                <c:pt idx="6">
                  <c:v>70124.285714285725</c:v>
                </c:pt>
                <c:pt idx="7">
                  <c:v>70234.285714285725</c:v>
                </c:pt>
                <c:pt idx="8">
                  <c:v>60204.285714285717</c:v>
                </c:pt>
                <c:pt idx="9">
                  <c:v>60747.142857142862</c:v>
                </c:pt>
                <c:pt idx="10">
                  <c:v>61671.428571428565</c:v>
                </c:pt>
                <c:pt idx="11">
                  <c:v>80312.857142857145</c:v>
                </c:pt>
                <c:pt idx="12">
                  <c:v>111305.71428571429</c:v>
                </c:pt>
                <c:pt idx="13">
                  <c:v>86345.714285714275</c:v>
                </c:pt>
                <c:pt idx="14">
                  <c:v>70531.428571428565</c:v>
                </c:pt>
                <c:pt idx="15">
                  <c:v>70503.28571428571</c:v>
                </c:pt>
                <c:pt idx="17">
                  <c:v>83127.142857142855</c:v>
                </c:pt>
                <c:pt idx="18">
                  <c:v>67983.71428571429</c:v>
                </c:pt>
                <c:pt idx="19">
                  <c:v>70241.833333333328</c:v>
                </c:pt>
                <c:pt idx="20">
                  <c:v>73668.625</c:v>
                </c:pt>
                <c:pt idx="21">
                  <c:v>91297.57142857142</c:v>
                </c:pt>
                <c:pt idx="22">
                  <c:v>106494.14285714286</c:v>
                </c:pt>
                <c:pt idx="23">
                  <c:v>105422.14285714286</c:v>
                </c:pt>
                <c:pt idx="24">
                  <c:v>117820.42857142854</c:v>
                </c:pt>
                <c:pt idx="25">
                  <c:v>106824.57142857142</c:v>
                </c:pt>
                <c:pt idx="26">
                  <c:v>106283.42857142858</c:v>
                </c:pt>
                <c:pt idx="27">
                  <c:v>99448.000000000015</c:v>
                </c:pt>
                <c:pt idx="28">
                  <c:v>100471.57142857142</c:v>
                </c:pt>
                <c:pt idx="29">
                  <c:v>121477.99999999999</c:v>
                </c:pt>
                <c:pt idx="30">
                  <c:v>118304.71428571428</c:v>
                </c:pt>
                <c:pt idx="31">
                  <c:v>76413.714285714275</c:v>
                </c:pt>
                <c:pt idx="32">
                  <c:v>90616.64285714287</c:v>
                </c:pt>
                <c:pt idx="33">
                  <c:v>91869.428571428551</c:v>
                </c:pt>
                <c:pt idx="34">
                  <c:v>82636.142857142855</c:v>
                </c:pt>
                <c:pt idx="35">
                  <c:v>62462</c:v>
                </c:pt>
                <c:pt idx="36">
                  <c:v>105894</c:v>
                </c:pt>
                <c:pt idx="37">
                  <c:v>87112.142857142855</c:v>
                </c:pt>
                <c:pt idx="38">
                  <c:v>60745.857142857145</c:v>
                </c:pt>
                <c:pt idx="39">
                  <c:v>79213.619047619053</c:v>
                </c:pt>
                <c:pt idx="40">
                  <c:v>82636.142857142855</c:v>
                </c:pt>
                <c:pt idx="41">
                  <c:v>62462</c:v>
                </c:pt>
                <c:pt idx="42">
                  <c:v>95740.666666666672</c:v>
                </c:pt>
                <c:pt idx="43">
                  <c:v>87112.142857142855</c:v>
                </c:pt>
                <c:pt idx="44">
                  <c:v>60745.857142857145</c:v>
                </c:pt>
                <c:pt idx="45">
                  <c:v>83504.919254658409</c:v>
                </c:pt>
                <c:pt idx="46">
                  <c:v>90436.509316770185</c:v>
                </c:pt>
                <c:pt idx="47">
                  <c:v>74411.142857142855</c:v>
                </c:pt>
                <c:pt idx="48">
                  <c:v>83613.142857142841</c:v>
                </c:pt>
                <c:pt idx="49">
                  <c:v>72912.28571428571</c:v>
                </c:pt>
                <c:pt idx="50">
                  <c:v>98067.57142857142</c:v>
                </c:pt>
                <c:pt idx="51">
                  <c:v>98371.857142857145</c:v>
                </c:pt>
                <c:pt idx="52">
                  <c:v>83424.142857142855</c:v>
                </c:pt>
                <c:pt idx="53">
                  <c:v>67262.857142857145</c:v>
                </c:pt>
                <c:pt idx="54">
                  <c:v>69633.285714285725</c:v>
                </c:pt>
                <c:pt idx="55">
                  <c:v>110887.57142857141</c:v>
                </c:pt>
                <c:pt idx="56">
                  <c:v>76119.107142857145</c:v>
                </c:pt>
                <c:pt idx="57">
                  <c:v>80824.928571428565</c:v>
                </c:pt>
                <c:pt idx="58">
                  <c:v>89034</c:v>
                </c:pt>
                <c:pt idx="59">
                  <c:v>90631.857142857145</c:v>
                </c:pt>
                <c:pt idx="60">
                  <c:v>102787.28571428571</c:v>
                </c:pt>
                <c:pt idx="61">
                  <c:v>89451.07142857142</c:v>
                </c:pt>
                <c:pt idx="62">
                  <c:v>89671.428571428565</c:v>
                </c:pt>
                <c:pt idx="63">
                  <c:v>124179.2857142857</c:v>
                </c:pt>
                <c:pt idx="64">
                  <c:v>103874.14285714286</c:v>
                </c:pt>
                <c:pt idx="65">
                  <c:v>99479.857142857159</c:v>
                </c:pt>
                <c:pt idx="66">
                  <c:v>85992.285714285739</c:v>
                </c:pt>
                <c:pt idx="67">
                  <c:v>80312.57142857142</c:v>
                </c:pt>
                <c:pt idx="68">
                  <c:v>110816.71428571429</c:v>
                </c:pt>
                <c:pt idx="69">
                  <c:v>86297.714285714261</c:v>
                </c:pt>
                <c:pt idx="70">
                  <c:v>104299.71428571429</c:v>
                </c:pt>
                <c:pt idx="71">
                  <c:v>107435.14285714284</c:v>
                </c:pt>
                <c:pt idx="72">
                  <c:v>92906</c:v>
                </c:pt>
                <c:pt idx="73">
                  <c:v>106411.00000000001</c:v>
                </c:pt>
                <c:pt idx="74">
                  <c:v>77596.28571428571</c:v>
                </c:pt>
                <c:pt idx="75">
                  <c:v>100099.57142857142</c:v>
                </c:pt>
                <c:pt idx="76">
                  <c:v>92713.714285714275</c:v>
                </c:pt>
                <c:pt idx="77">
                  <c:v>83727.000000000015</c:v>
                </c:pt>
                <c:pt idx="78">
                  <c:v>75856.571428571435</c:v>
                </c:pt>
                <c:pt idx="79">
                  <c:v>72342.571428571435</c:v>
                </c:pt>
                <c:pt idx="80">
                  <c:v>69472.28571428571</c:v>
                </c:pt>
                <c:pt idx="81">
                  <c:v>79279.42857142858</c:v>
                </c:pt>
                <c:pt idx="82">
                  <c:v>102433.57142857142</c:v>
                </c:pt>
                <c:pt idx="83">
                  <c:v>79974.857142857145</c:v>
                </c:pt>
                <c:pt idx="84">
                  <c:v>72752.85714285713</c:v>
                </c:pt>
                <c:pt idx="85">
                  <c:v>69908.428571428565</c:v>
                </c:pt>
                <c:pt idx="86">
                  <c:v>72982.857142857145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D50-41E3-868D-8084EADDA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m/d/yy;@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[Red]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66388971649199E-3"/>
          <c:y val="0.85860837357571163"/>
          <c:w val="0.89009570498901758"/>
          <c:h val="0.141391768210661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5238896324752E-2"/>
          <c:y val="8.0355463806743063E-2"/>
          <c:w val="0.91712033932931392"/>
          <c:h val="0.71312141964095488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GPD'!$B$3:$B$4</c:f>
              <c:strCache>
                <c:ptCount val="2"/>
                <c:pt idx="0">
                  <c:v>Narcissa/Gingerroot</c:v>
                </c:pt>
                <c:pt idx="1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GPD'!$B$36:$B$92</c:f>
              <c:numCache>
                <c:formatCode>#,##0</c:formatCode>
                <c:ptCount val="57"/>
                <c:pt idx="0">
                  <c:v>20863.071428571428</c:v>
                </c:pt>
                <c:pt idx="1">
                  <c:v>21829.571428571428</c:v>
                </c:pt>
                <c:pt idx="2">
                  <c:v>13171.428571428571</c:v>
                </c:pt>
                <c:pt idx="3">
                  <c:v>1316.25</c:v>
                </c:pt>
                <c:pt idx="4">
                  <c:v>17153.333333333332</c:v>
                </c:pt>
                <c:pt idx="5">
                  <c:v>6381.4285714285716</c:v>
                </c:pt>
                <c:pt idx="6">
                  <c:v>0</c:v>
                </c:pt>
                <c:pt idx="7">
                  <c:v>8155.2380952380954</c:v>
                </c:pt>
                <c:pt idx="8">
                  <c:v>13171.428571428571</c:v>
                </c:pt>
                <c:pt idx="9">
                  <c:v>1316.25</c:v>
                </c:pt>
                <c:pt idx="10">
                  <c:v>17153.333333333332</c:v>
                </c:pt>
                <c:pt idx="11">
                  <c:v>6381.4285714285716</c:v>
                </c:pt>
                <c:pt idx="12">
                  <c:v>0</c:v>
                </c:pt>
                <c:pt idx="13">
                  <c:v>20680</c:v>
                </c:pt>
                <c:pt idx="14">
                  <c:v>17455.652173913044</c:v>
                </c:pt>
                <c:pt idx="15">
                  <c:v>17178.571428571428</c:v>
                </c:pt>
                <c:pt idx="16">
                  <c:v>19208.571428571428</c:v>
                </c:pt>
                <c:pt idx="17">
                  <c:v>18492.857142857141</c:v>
                </c:pt>
                <c:pt idx="18">
                  <c:v>17631.428571428572</c:v>
                </c:pt>
                <c:pt idx="19">
                  <c:v>17214.285714285714</c:v>
                </c:pt>
                <c:pt idx="20">
                  <c:v>16892.857142857141</c:v>
                </c:pt>
                <c:pt idx="21">
                  <c:v>5751.4285714285716</c:v>
                </c:pt>
                <c:pt idx="22">
                  <c:v>0</c:v>
                </c:pt>
                <c:pt idx="23">
                  <c:v>28664.285714285714</c:v>
                </c:pt>
                <c:pt idx="24">
                  <c:v>12554.25</c:v>
                </c:pt>
                <c:pt idx="25">
                  <c:v>13691.5</c:v>
                </c:pt>
                <c:pt idx="26">
                  <c:v>17063.571428571428</c:v>
                </c:pt>
                <c:pt idx="27">
                  <c:v>13708.428571428571</c:v>
                </c:pt>
                <c:pt idx="28">
                  <c:v>13114.428571428571</c:v>
                </c:pt>
                <c:pt idx="29">
                  <c:v>12194.857142857143</c:v>
                </c:pt>
                <c:pt idx="30">
                  <c:v>11738.857142857143</c:v>
                </c:pt>
                <c:pt idx="31">
                  <c:v>11871.571428571429</c:v>
                </c:pt>
                <c:pt idx="32">
                  <c:v>11181.142857142857</c:v>
                </c:pt>
                <c:pt idx="33">
                  <c:v>18994.285714285714</c:v>
                </c:pt>
                <c:pt idx="34">
                  <c:v>2828.5714285714284</c:v>
                </c:pt>
                <c:pt idx="35">
                  <c:v>10810</c:v>
                </c:pt>
                <c:pt idx="36">
                  <c:v>9160</c:v>
                </c:pt>
                <c:pt idx="37">
                  <c:v>-1351.7142857142858</c:v>
                </c:pt>
                <c:pt idx="38">
                  <c:v>-3582.5714285714284</c:v>
                </c:pt>
                <c:pt idx="39">
                  <c:v>5761.4285714285716</c:v>
                </c:pt>
                <c:pt idx="40">
                  <c:v>16112.857142857143</c:v>
                </c:pt>
                <c:pt idx="41">
                  <c:v>12465.714285714286</c:v>
                </c:pt>
                <c:pt idx="42">
                  <c:v>11434.285714285714</c:v>
                </c:pt>
                <c:pt idx="43">
                  <c:v>11158.571428571429</c:v>
                </c:pt>
                <c:pt idx="44">
                  <c:v>10681.428571428571</c:v>
                </c:pt>
                <c:pt idx="45">
                  <c:v>10497.142857142857</c:v>
                </c:pt>
                <c:pt idx="46">
                  <c:v>10274.285714285714</c:v>
                </c:pt>
                <c:pt idx="47">
                  <c:v>10158.142857142857</c:v>
                </c:pt>
                <c:pt idx="48">
                  <c:v>10182.857142857143</c:v>
                </c:pt>
                <c:pt idx="49">
                  <c:v>10530.857142857143</c:v>
                </c:pt>
                <c:pt idx="50">
                  <c:v>10513.571428571429</c:v>
                </c:pt>
                <c:pt idx="51">
                  <c:v>10162.428571428571</c:v>
                </c:pt>
                <c:pt idx="52">
                  <c:v>10224.714285714286</c:v>
                </c:pt>
                <c:pt idx="53">
                  <c:v>9692</c:v>
                </c:pt>
                <c:pt idx="54">
                  <c:v>9824.5714285714294</c:v>
                </c:pt>
                <c:pt idx="55">
                  <c:v>9747.1428571428569</c:v>
                </c:pt>
                <c:pt idx="56">
                  <c:v>731.57142857142856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80-4366-BCCA-7CF24EEC2529}"/>
            </c:ext>
          </c:extLst>
        </c:ser>
        <c:ser>
          <c:idx val="1"/>
          <c:order val="1"/>
          <c:tx>
            <c:strRef>
              <c:f>'Data Summary GPD'!$C$3:$C$4</c:f>
              <c:strCache>
                <c:ptCount val="2"/>
                <c:pt idx="0">
                  <c:v>lower Narcissa</c:v>
                </c:pt>
                <c:pt idx="1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GPD'!$C$5:$C$94</c:f>
              <c:numCache>
                <c:formatCode>#,##0</c:formatCode>
                <c:ptCount val="90"/>
                <c:pt idx="0">
                  <c:v>8877.4285714285706</c:v>
                </c:pt>
                <c:pt idx="1">
                  <c:v>11818.571428571429</c:v>
                </c:pt>
                <c:pt idx="2">
                  <c:v>11457.142857142857</c:v>
                </c:pt>
                <c:pt idx="3">
                  <c:v>10965.714285714286</c:v>
                </c:pt>
                <c:pt idx="4">
                  <c:v>10400</c:v>
                </c:pt>
                <c:pt idx="5">
                  <c:v>9991.4285714285706</c:v>
                </c:pt>
                <c:pt idx="6">
                  <c:v>9000</c:v>
                </c:pt>
                <c:pt idx="7">
                  <c:v>8191.4285714285716</c:v>
                </c:pt>
                <c:pt idx="8">
                  <c:v>7592.8571428571431</c:v>
                </c:pt>
                <c:pt idx="9">
                  <c:v>7320</c:v>
                </c:pt>
                <c:pt idx="10">
                  <c:v>8632.8571428571431</c:v>
                </c:pt>
                <c:pt idx="11">
                  <c:v>7825.7142857142853</c:v>
                </c:pt>
                <c:pt idx="12">
                  <c:v>7648.5714285714284</c:v>
                </c:pt>
                <c:pt idx="13">
                  <c:v>7540</c:v>
                </c:pt>
                <c:pt idx="14">
                  <c:v>7498.5714285714284</c:v>
                </c:pt>
                <c:pt idx="15">
                  <c:v>7278.5714285714284</c:v>
                </c:pt>
                <c:pt idx="16">
                  <c:v>7187.1428571428569</c:v>
                </c:pt>
                <c:pt idx="17">
                  <c:v>7134.2857142857147</c:v>
                </c:pt>
                <c:pt idx="18">
                  <c:v>7053.333333333333</c:v>
                </c:pt>
                <c:pt idx="19">
                  <c:v>7233.75</c:v>
                </c:pt>
                <c:pt idx="20">
                  <c:v>7131.4285714285716</c:v>
                </c:pt>
                <c:pt idx="21">
                  <c:v>6881.4285714285716</c:v>
                </c:pt>
                <c:pt idx="22">
                  <c:v>6595.7142857142853</c:v>
                </c:pt>
                <c:pt idx="23">
                  <c:v>6395.7142857142853</c:v>
                </c:pt>
                <c:pt idx="24">
                  <c:v>6192.8571428571431</c:v>
                </c:pt>
                <c:pt idx="25">
                  <c:v>5994.2857142857147</c:v>
                </c:pt>
                <c:pt idx="26">
                  <c:v>5802.8571428571431</c:v>
                </c:pt>
                <c:pt idx="27">
                  <c:v>5598.5714285714284</c:v>
                </c:pt>
                <c:pt idx="28">
                  <c:v>4378.5714285714284</c:v>
                </c:pt>
                <c:pt idx="29">
                  <c:v>7538.5714285714284</c:v>
                </c:pt>
                <c:pt idx="30">
                  <c:v>4194.2857142857147</c:v>
                </c:pt>
                <c:pt idx="31">
                  <c:v>5108.5714285714284</c:v>
                </c:pt>
                <c:pt idx="32">
                  <c:v>5004.2857142857147</c:v>
                </c:pt>
                <c:pt idx="33">
                  <c:v>5014.2857142857147</c:v>
                </c:pt>
                <c:pt idx="34">
                  <c:v>4355</c:v>
                </c:pt>
                <c:pt idx="35">
                  <c:v>5526.666666666667</c:v>
                </c:pt>
                <c:pt idx="36">
                  <c:v>5100</c:v>
                </c:pt>
                <c:pt idx="37">
                  <c:v>5948.5714285714284</c:v>
                </c:pt>
                <c:pt idx="38">
                  <c:v>5131.9047619047615</c:v>
                </c:pt>
                <c:pt idx="39">
                  <c:v>5014.2857142857147</c:v>
                </c:pt>
                <c:pt idx="40">
                  <c:v>4355</c:v>
                </c:pt>
                <c:pt idx="41">
                  <c:v>5526.666666666667</c:v>
                </c:pt>
                <c:pt idx="42">
                  <c:v>5100</c:v>
                </c:pt>
                <c:pt idx="43">
                  <c:v>5948.5714285714284</c:v>
                </c:pt>
                <c:pt idx="44">
                  <c:v>2051.4285714285716</c:v>
                </c:pt>
                <c:pt idx="45">
                  <c:v>4944.2857142857147</c:v>
                </c:pt>
                <c:pt idx="46">
                  <c:v>4351.4285714285716</c:v>
                </c:pt>
                <c:pt idx="47">
                  <c:v>4140</c:v>
                </c:pt>
                <c:pt idx="48">
                  <c:v>3998.5714285714284</c:v>
                </c:pt>
                <c:pt idx="49">
                  <c:v>4207.1428571428569</c:v>
                </c:pt>
                <c:pt idx="50">
                  <c:v>4230</c:v>
                </c:pt>
                <c:pt idx="51">
                  <c:v>4600</c:v>
                </c:pt>
                <c:pt idx="52">
                  <c:v>4925.7142857142853</c:v>
                </c:pt>
                <c:pt idx="53">
                  <c:v>5088.5714285714284</c:v>
                </c:pt>
                <c:pt idx="54">
                  <c:v>5807.1428571428569</c:v>
                </c:pt>
                <c:pt idx="55">
                  <c:v>5622.8571428571431</c:v>
                </c:pt>
                <c:pt idx="56">
                  <c:v>5520</c:v>
                </c:pt>
                <c:pt idx="57">
                  <c:v>5200</c:v>
                </c:pt>
                <c:pt idx="58">
                  <c:v>3604.2857142857142</c:v>
                </c:pt>
                <c:pt idx="59">
                  <c:v>6782.8571428571431</c:v>
                </c:pt>
                <c:pt idx="60">
                  <c:v>5051.4285714285716</c:v>
                </c:pt>
                <c:pt idx="61">
                  <c:v>5032.8571428571431</c:v>
                </c:pt>
                <c:pt idx="62">
                  <c:v>5172.8571428571431</c:v>
                </c:pt>
                <c:pt idx="63">
                  <c:v>4982.8571428571431</c:v>
                </c:pt>
                <c:pt idx="64">
                  <c:v>4785.7142857142853</c:v>
                </c:pt>
                <c:pt idx="65">
                  <c:v>798.57142857142856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8484.2857142857138</c:v>
                </c:pt>
                <c:pt idx="71">
                  <c:v>0.2857142857142857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18916.857142857141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1896.7142857142858</c:v>
                </c:pt>
                <c:pt idx="87">
                  <c:v>3179</c:v>
                </c:pt>
                <c:pt idx="88">
                  <c:v>1478</c:v>
                </c:pt>
                <c:pt idx="89">
                  <c:v>2319.25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80-4366-BCCA-7CF24EEC2529}"/>
            </c:ext>
          </c:extLst>
        </c:ser>
        <c:ser>
          <c:idx val="2"/>
          <c:order val="2"/>
          <c:tx>
            <c:strRef>
              <c:f>'Data Summary GPD'!$D$3:$D$4</c:f>
              <c:strCache>
                <c:ptCount val="2"/>
                <c:pt idx="0">
                  <c:v>Mid Figtree</c:v>
                </c:pt>
                <c:pt idx="1">
                  <c:v>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GPD'!$D$36:$D$92</c:f>
              <c:numCache>
                <c:formatCode>#,##0</c:formatCode>
                <c:ptCount val="57"/>
                <c:pt idx="0">
                  <c:v>9602.1428571428569</c:v>
                </c:pt>
                <c:pt idx="1">
                  <c:v>10057.142857142857</c:v>
                </c:pt>
                <c:pt idx="2">
                  <c:v>8330.7142857142862</c:v>
                </c:pt>
                <c:pt idx="3">
                  <c:v>6215</c:v>
                </c:pt>
                <c:pt idx="4">
                  <c:v>7851.666666666667</c:v>
                </c:pt>
                <c:pt idx="5">
                  <c:v>5637.1428571428569</c:v>
                </c:pt>
                <c:pt idx="6">
                  <c:v>5240</c:v>
                </c:pt>
                <c:pt idx="7">
                  <c:v>6895.2380952380954</c:v>
                </c:pt>
                <c:pt idx="8">
                  <c:v>8330.7142857142862</c:v>
                </c:pt>
                <c:pt idx="9">
                  <c:v>6215</c:v>
                </c:pt>
                <c:pt idx="10">
                  <c:v>7851.666666666667</c:v>
                </c:pt>
                <c:pt idx="11">
                  <c:v>5637.1428571428569</c:v>
                </c:pt>
                <c:pt idx="12">
                  <c:v>5240</c:v>
                </c:pt>
                <c:pt idx="13">
                  <c:v>3187.1428571428573</c:v>
                </c:pt>
                <c:pt idx="14">
                  <c:v>3845.7142857142858</c:v>
                </c:pt>
                <c:pt idx="15">
                  <c:v>1562.8571428571429</c:v>
                </c:pt>
                <c:pt idx="16">
                  <c:v>0</c:v>
                </c:pt>
                <c:pt idx="17">
                  <c:v>0</c:v>
                </c:pt>
                <c:pt idx="18">
                  <c:v>4302.8571428571431</c:v>
                </c:pt>
                <c:pt idx="19">
                  <c:v>3798.5714285714284</c:v>
                </c:pt>
                <c:pt idx="20">
                  <c:v>1677.1428571428571</c:v>
                </c:pt>
                <c:pt idx="21">
                  <c:v>4504.2857142857147</c:v>
                </c:pt>
                <c:pt idx="22">
                  <c:v>3108.5714285714284</c:v>
                </c:pt>
                <c:pt idx="23">
                  <c:v>2595.7142857142858</c:v>
                </c:pt>
                <c:pt idx="24">
                  <c:v>1440</c:v>
                </c:pt>
                <c:pt idx="25">
                  <c:v>302.85714285714283</c:v>
                </c:pt>
                <c:pt idx="26">
                  <c:v>524.28571428571433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25302.857142857141</c:v>
                </c:pt>
                <c:pt idx="32">
                  <c:v>12975.714285714286</c:v>
                </c:pt>
                <c:pt idx="33">
                  <c:v>17365.714285714286</c:v>
                </c:pt>
                <c:pt idx="34">
                  <c:v>15490.857142857143</c:v>
                </c:pt>
                <c:pt idx="35">
                  <c:v>13510.571428571429</c:v>
                </c:pt>
                <c:pt idx="36">
                  <c:v>13934.285714285714</c:v>
                </c:pt>
                <c:pt idx="37">
                  <c:v>2825.7142857142858</c:v>
                </c:pt>
                <c:pt idx="38">
                  <c:v>9047.1428571428569</c:v>
                </c:pt>
                <c:pt idx="39">
                  <c:v>7562.8571428571431</c:v>
                </c:pt>
                <c:pt idx="40">
                  <c:v>5540</c:v>
                </c:pt>
                <c:pt idx="41">
                  <c:v>4968.5714285714284</c:v>
                </c:pt>
                <c:pt idx="42">
                  <c:v>4670</c:v>
                </c:pt>
                <c:pt idx="43">
                  <c:v>4215.5714285714284</c:v>
                </c:pt>
                <c:pt idx="44">
                  <c:v>2914.4285714285716</c:v>
                </c:pt>
                <c:pt idx="45">
                  <c:v>2710.8571428571427</c:v>
                </c:pt>
                <c:pt idx="46">
                  <c:v>2780.5714285714284</c:v>
                </c:pt>
                <c:pt idx="47">
                  <c:v>808.57142857142856</c:v>
                </c:pt>
                <c:pt idx="48">
                  <c:v>1681.4285714285713</c:v>
                </c:pt>
                <c:pt idx="49">
                  <c:v>1582.8571428571429</c:v>
                </c:pt>
                <c:pt idx="50">
                  <c:v>1557.1428571428571</c:v>
                </c:pt>
                <c:pt idx="51">
                  <c:v>1296.2857142857142</c:v>
                </c:pt>
                <c:pt idx="52">
                  <c:v>2038</c:v>
                </c:pt>
                <c:pt idx="53">
                  <c:v>2999.2857142857142</c:v>
                </c:pt>
                <c:pt idx="54">
                  <c:v>2148.4285714285716</c:v>
                </c:pt>
                <c:pt idx="55">
                  <c:v>0</c:v>
                </c:pt>
                <c:pt idx="5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80-4366-BCCA-7CF24EEC2529}"/>
            </c:ext>
          </c:extLst>
        </c:ser>
        <c:ser>
          <c:idx val="3"/>
          <c:order val="3"/>
          <c:tx>
            <c:strRef>
              <c:f>'Data Summary GPD'!$E$3:$E$4</c:f>
              <c:strCache>
                <c:ptCount val="2"/>
                <c:pt idx="0">
                  <c:v>Lower Figtree</c:v>
                </c:pt>
                <c:pt idx="1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GPD'!$E$36:$E$92</c:f>
              <c:numCache>
                <c:formatCode>#,##0</c:formatCode>
                <c:ptCount val="5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3881.5714285714284</c:v>
                </c:pt>
                <c:pt idx="32">
                  <c:v>3685.1428571428573</c:v>
                </c:pt>
                <c:pt idx="33">
                  <c:v>3147.5714285714284</c:v>
                </c:pt>
                <c:pt idx="34">
                  <c:v>14360.857142857143</c:v>
                </c:pt>
                <c:pt idx="35">
                  <c:v>14190.857142857143</c:v>
                </c:pt>
                <c:pt idx="36">
                  <c:v>28014.285714285714</c:v>
                </c:pt>
                <c:pt idx="37">
                  <c:v>16123.428571428571</c:v>
                </c:pt>
                <c:pt idx="38">
                  <c:v>17779.142857142859</c:v>
                </c:pt>
                <c:pt idx="39">
                  <c:v>9564.1428571428569</c:v>
                </c:pt>
                <c:pt idx="40">
                  <c:v>9314.7142857142862</c:v>
                </c:pt>
                <c:pt idx="41">
                  <c:v>5501</c:v>
                </c:pt>
                <c:pt idx="42">
                  <c:v>5817.5714285714284</c:v>
                </c:pt>
                <c:pt idx="43">
                  <c:v>5259.4285714285716</c:v>
                </c:pt>
                <c:pt idx="44">
                  <c:v>15014.285714285714</c:v>
                </c:pt>
                <c:pt idx="45">
                  <c:v>585.85714285714289</c:v>
                </c:pt>
                <c:pt idx="46">
                  <c:v>-1016</c:v>
                </c:pt>
                <c:pt idx="47">
                  <c:v>4484.4285714285716</c:v>
                </c:pt>
                <c:pt idx="48">
                  <c:v>4511.8571428571431</c:v>
                </c:pt>
                <c:pt idx="49">
                  <c:v>4257.7142857142853</c:v>
                </c:pt>
                <c:pt idx="50">
                  <c:v>4219</c:v>
                </c:pt>
                <c:pt idx="51">
                  <c:v>4300.5714285714284</c:v>
                </c:pt>
                <c:pt idx="52">
                  <c:v>3549.5714285714284</c:v>
                </c:pt>
                <c:pt idx="53">
                  <c:v>2843</c:v>
                </c:pt>
                <c:pt idx="54">
                  <c:v>3008.4285714285716</c:v>
                </c:pt>
                <c:pt idx="55">
                  <c:v>5555.5714285714284</c:v>
                </c:pt>
                <c:pt idx="56">
                  <c:v>1808.8571428571429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80-4366-BCCA-7CF24EEC2529}"/>
            </c:ext>
          </c:extLst>
        </c:ser>
        <c:ser>
          <c:idx val="4"/>
          <c:order val="4"/>
          <c:tx>
            <c:strRef>
              <c:f>'Data Summary GPD'!$F$3:$F$4</c:f>
              <c:strCache>
                <c:ptCount val="2"/>
                <c:pt idx="0">
                  <c:v>Clove Tree</c:v>
                </c:pt>
                <c:pt idx="1">
                  <c:v>6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GPD'!$F$36:$F$93</c:f>
              <c:numCache>
                <c:formatCode>#,##0</c:formatCode>
                <c:ptCount val="5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 formatCode="General">
                  <c:v>0</c:v>
                </c:pt>
                <c:pt idx="57">
                  <c:v>1951.9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680-4366-BCCA-7CF24EEC2529}"/>
            </c:ext>
          </c:extLst>
        </c:ser>
        <c:ser>
          <c:idx val="5"/>
          <c:order val="5"/>
          <c:tx>
            <c:strRef>
              <c:f>'Data Summary GPD'!$G$3:$G$4</c:f>
              <c:strCache>
                <c:ptCount val="2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GPD'!$G$36:$G$92</c:f>
              <c:numCache>
                <c:formatCode>#,##0</c:formatCode>
                <c:ptCount val="57"/>
                <c:pt idx="0">
                  <c:v>0</c:v>
                </c:pt>
                <c:pt idx="1">
                  <c:v>229</c:v>
                </c:pt>
                <c:pt idx="2">
                  <c:v>298.57142857142856</c:v>
                </c:pt>
                <c:pt idx="3">
                  <c:v>1430</c:v>
                </c:pt>
                <c:pt idx="4">
                  <c:v>1401.6666666666667</c:v>
                </c:pt>
                <c:pt idx="5">
                  <c:v>1390</c:v>
                </c:pt>
                <c:pt idx="6">
                  <c:v>1397.1428571428571</c:v>
                </c:pt>
                <c:pt idx="7">
                  <c:v>1036.6666666666667</c:v>
                </c:pt>
                <c:pt idx="8">
                  <c:v>298.57142857142856</c:v>
                </c:pt>
                <c:pt idx="9">
                  <c:v>1430</c:v>
                </c:pt>
                <c:pt idx="10">
                  <c:v>1401.6666666666667</c:v>
                </c:pt>
                <c:pt idx="11">
                  <c:v>1390</c:v>
                </c:pt>
                <c:pt idx="12">
                  <c:v>1397.1428571428571</c:v>
                </c:pt>
                <c:pt idx="13">
                  <c:v>570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7600</c:v>
                </c:pt>
                <c:pt idx="19">
                  <c:v>8881.4285714285706</c:v>
                </c:pt>
                <c:pt idx="20">
                  <c:v>577.14285714285711</c:v>
                </c:pt>
                <c:pt idx="21">
                  <c:v>4485.7142857142853</c:v>
                </c:pt>
                <c:pt idx="22">
                  <c:v>4471.4285714285716</c:v>
                </c:pt>
                <c:pt idx="23">
                  <c:v>4252.8571428571431</c:v>
                </c:pt>
                <c:pt idx="24">
                  <c:v>1427.1428571428571</c:v>
                </c:pt>
                <c:pt idx="25">
                  <c:v>467.14285714285717</c:v>
                </c:pt>
                <c:pt idx="26">
                  <c:v>468.57142857142856</c:v>
                </c:pt>
                <c:pt idx="27">
                  <c:v>1235.7142857142858</c:v>
                </c:pt>
                <c:pt idx="28">
                  <c:v>1540</c:v>
                </c:pt>
                <c:pt idx="29">
                  <c:v>1290</c:v>
                </c:pt>
                <c:pt idx="30">
                  <c:v>2117.1428571428573</c:v>
                </c:pt>
                <c:pt idx="31">
                  <c:v>897.14285714285711</c:v>
                </c:pt>
                <c:pt idx="32">
                  <c:v>1457.1428571428571</c:v>
                </c:pt>
                <c:pt idx="33">
                  <c:v>1440</c:v>
                </c:pt>
                <c:pt idx="34">
                  <c:v>1230</c:v>
                </c:pt>
                <c:pt idx="35">
                  <c:v>327.14285714285717</c:v>
                </c:pt>
                <c:pt idx="36">
                  <c:v>590</c:v>
                </c:pt>
                <c:pt idx="37">
                  <c:v>18.571428571428573</c:v>
                </c:pt>
                <c:pt idx="38">
                  <c:v>274.28571428571428</c:v>
                </c:pt>
                <c:pt idx="39">
                  <c:v>422.85714285714283</c:v>
                </c:pt>
                <c:pt idx="40">
                  <c:v>371.42857142857144</c:v>
                </c:pt>
                <c:pt idx="41">
                  <c:v>350</c:v>
                </c:pt>
                <c:pt idx="42">
                  <c:v>407.14285714285717</c:v>
                </c:pt>
                <c:pt idx="43">
                  <c:v>401.42857142857144</c:v>
                </c:pt>
                <c:pt idx="44">
                  <c:v>434.28571428571428</c:v>
                </c:pt>
                <c:pt idx="45">
                  <c:v>177.57142857142858</c:v>
                </c:pt>
                <c:pt idx="46">
                  <c:v>1562.4285714285713</c:v>
                </c:pt>
                <c:pt idx="47">
                  <c:v>491.42857142857144</c:v>
                </c:pt>
                <c:pt idx="48">
                  <c:v>797.14285714285711</c:v>
                </c:pt>
                <c:pt idx="49">
                  <c:v>775.71428571428567</c:v>
                </c:pt>
                <c:pt idx="50">
                  <c:v>768.57142857142856</c:v>
                </c:pt>
                <c:pt idx="51">
                  <c:v>682.42857142857144</c:v>
                </c:pt>
                <c:pt idx="52">
                  <c:v>807.57142857142856</c:v>
                </c:pt>
                <c:pt idx="53">
                  <c:v>727.14285714285711</c:v>
                </c:pt>
                <c:pt idx="54">
                  <c:v>738.85714285714289</c:v>
                </c:pt>
                <c:pt idx="55">
                  <c:v>726.85714285714289</c:v>
                </c:pt>
                <c:pt idx="56">
                  <c:v>737.14285714285711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680-4366-BCCA-7CF24EEC2529}"/>
            </c:ext>
          </c:extLst>
        </c:ser>
        <c:ser>
          <c:idx val="6"/>
          <c:order val="6"/>
          <c:tx>
            <c:strRef>
              <c:f>'Data Summary GPD'!$H$3:$H$4</c:f>
              <c:strCache>
                <c:ptCount val="2"/>
                <c:pt idx="0">
                  <c:v>Beanfield</c:v>
                </c:pt>
                <c:pt idx="1">
                  <c:v>11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GPD'!#REF!</c:f>
              <c:numCache>
                <c:formatCode>General</c:formatCode>
                <c:ptCount val="5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680-4366-BCCA-7CF24EEC2529}"/>
            </c:ext>
          </c:extLst>
        </c:ser>
        <c:ser>
          <c:idx val="7"/>
          <c:order val="7"/>
          <c:tx>
            <c:strRef>
              <c:f>'Data Summary GPD'!$I$3:$I$4</c:f>
              <c:strCache>
                <c:ptCount val="2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GPD'!$H$36:$H$92</c:f>
              <c:numCache>
                <c:formatCode>#,##0</c:formatCode>
                <c:ptCount val="57"/>
                <c:pt idx="0">
                  <c:v>11344.714285714286</c:v>
                </c:pt>
                <c:pt idx="1">
                  <c:v>11402.571428571429</c:v>
                </c:pt>
                <c:pt idx="2">
                  <c:v>11142.857142857143</c:v>
                </c:pt>
                <c:pt idx="3">
                  <c:v>10955</c:v>
                </c:pt>
                <c:pt idx="4">
                  <c:v>10805</c:v>
                </c:pt>
                <c:pt idx="5">
                  <c:v>10871.571428571429</c:v>
                </c:pt>
                <c:pt idx="6">
                  <c:v>11198.714285714286</c:v>
                </c:pt>
                <c:pt idx="7">
                  <c:v>11022.904761904761</c:v>
                </c:pt>
                <c:pt idx="8">
                  <c:v>11142.857142857143</c:v>
                </c:pt>
                <c:pt idx="9">
                  <c:v>10955</c:v>
                </c:pt>
                <c:pt idx="10">
                  <c:v>10805</c:v>
                </c:pt>
                <c:pt idx="11">
                  <c:v>10871.571428571429</c:v>
                </c:pt>
                <c:pt idx="12">
                  <c:v>11198.714285714286</c:v>
                </c:pt>
                <c:pt idx="13">
                  <c:v>9065.7391304347821</c:v>
                </c:pt>
                <c:pt idx="14">
                  <c:v>11665.428571428571</c:v>
                </c:pt>
                <c:pt idx="15">
                  <c:v>11014</c:v>
                </c:pt>
                <c:pt idx="16">
                  <c:v>11916.857142857143</c:v>
                </c:pt>
                <c:pt idx="17">
                  <c:v>0</c:v>
                </c:pt>
                <c:pt idx="18">
                  <c:v>23839.857142857141</c:v>
                </c:pt>
                <c:pt idx="19">
                  <c:v>11733.285714285714</c:v>
                </c:pt>
                <c:pt idx="20">
                  <c:v>11093.142857142857</c:v>
                </c:pt>
                <c:pt idx="21">
                  <c:v>11144.857142857143</c:v>
                </c:pt>
                <c:pt idx="22">
                  <c:v>11433.285714285714</c:v>
                </c:pt>
                <c:pt idx="23">
                  <c:v>15164.857142857143</c:v>
                </c:pt>
                <c:pt idx="24">
                  <c:v>3827.2857142857142</c:v>
                </c:pt>
                <c:pt idx="25">
                  <c:v>11194.285714285714</c:v>
                </c:pt>
                <c:pt idx="26">
                  <c:v>11221.285714285714</c:v>
                </c:pt>
                <c:pt idx="27">
                  <c:v>6348.4285714285716</c:v>
                </c:pt>
                <c:pt idx="28">
                  <c:v>14375.428571428571</c:v>
                </c:pt>
                <c:pt idx="29">
                  <c:v>10792</c:v>
                </c:pt>
                <c:pt idx="30">
                  <c:v>3328.5714285714284</c:v>
                </c:pt>
                <c:pt idx="31">
                  <c:v>16237.142857142857</c:v>
                </c:pt>
                <c:pt idx="32">
                  <c:v>9626.4285714285706</c:v>
                </c:pt>
                <c:pt idx="33">
                  <c:v>9507.8571428571431</c:v>
                </c:pt>
                <c:pt idx="34">
                  <c:v>9434.8571428571431</c:v>
                </c:pt>
                <c:pt idx="35">
                  <c:v>6279.4285714285716</c:v>
                </c:pt>
                <c:pt idx="36">
                  <c:v>12863.428571428571</c:v>
                </c:pt>
                <c:pt idx="37">
                  <c:v>5708</c:v>
                </c:pt>
                <c:pt idx="38">
                  <c:v>8557.1428571428569</c:v>
                </c:pt>
                <c:pt idx="39">
                  <c:v>3942.8571428571427</c:v>
                </c:pt>
                <c:pt idx="40">
                  <c:v>13043.142857142857</c:v>
                </c:pt>
                <c:pt idx="41">
                  <c:v>20314.428571428572</c:v>
                </c:pt>
                <c:pt idx="42">
                  <c:v>4515.4285714285716</c:v>
                </c:pt>
                <c:pt idx="43">
                  <c:v>17627</c:v>
                </c:pt>
                <c:pt idx="44">
                  <c:v>6436.5714285714284</c:v>
                </c:pt>
                <c:pt idx="45">
                  <c:v>5795.4285714285716</c:v>
                </c:pt>
                <c:pt idx="46">
                  <c:v>14494.142857142857</c:v>
                </c:pt>
                <c:pt idx="47">
                  <c:v>7143.8571428571431</c:v>
                </c:pt>
                <c:pt idx="48">
                  <c:v>12338.714285714286</c:v>
                </c:pt>
                <c:pt idx="49">
                  <c:v>10253.142857142857</c:v>
                </c:pt>
                <c:pt idx="50">
                  <c:v>16678.428571428572</c:v>
                </c:pt>
                <c:pt idx="51">
                  <c:v>10715</c:v>
                </c:pt>
                <c:pt idx="52">
                  <c:v>1168.8571428571429</c:v>
                </c:pt>
                <c:pt idx="53">
                  <c:v>1581</c:v>
                </c:pt>
                <c:pt idx="54">
                  <c:v>1636.7142857142858</c:v>
                </c:pt>
                <c:pt idx="55">
                  <c:v>26211</c:v>
                </c:pt>
                <c:pt idx="56">
                  <c:v>16174.142857142857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680-4366-BCCA-7CF24EEC2529}"/>
            </c:ext>
          </c:extLst>
        </c:ser>
        <c:ser>
          <c:idx val="8"/>
          <c:order val="8"/>
          <c:tx>
            <c:strRef>
              <c:f>'Data Summary GPD'!$I$3:$I$4</c:f>
              <c:strCache>
                <c:ptCount val="2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GPD'!$I$36:$I$92</c:f>
              <c:numCache>
                <c:formatCode>#,##0</c:formatCode>
                <c:ptCount val="57"/>
                <c:pt idx="0">
                  <c:v>17531.428571428572</c:v>
                </c:pt>
                <c:pt idx="1">
                  <c:v>17685.714285714286</c:v>
                </c:pt>
                <c:pt idx="2">
                  <c:v>16897.857142857141</c:v>
                </c:pt>
                <c:pt idx="3">
                  <c:v>13086.25</c:v>
                </c:pt>
                <c:pt idx="4">
                  <c:v>20133.333333333332</c:v>
                </c:pt>
                <c:pt idx="5">
                  <c:v>16454.285714285714</c:v>
                </c:pt>
                <c:pt idx="6">
                  <c:v>15795.714285714286</c:v>
                </c:pt>
                <c:pt idx="7">
                  <c:v>16376.428571428571</c:v>
                </c:pt>
                <c:pt idx="8">
                  <c:v>16897.857142857141</c:v>
                </c:pt>
                <c:pt idx="9">
                  <c:v>13086.25</c:v>
                </c:pt>
                <c:pt idx="10">
                  <c:v>20133.333333333332</c:v>
                </c:pt>
                <c:pt idx="11">
                  <c:v>16454.285714285714</c:v>
                </c:pt>
                <c:pt idx="12">
                  <c:v>15795.714285714286</c:v>
                </c:pt>
                <c:pt idx="13">
                  <c:v>17100.869565217392</c:v>
                </c:pt>
                <c:pt idx="14">
                  <c:v>17227.142857142859</c:v>
                </c:pt>
                <c:pt idx="15">
                  <c:v>16504.285714285714</c:v>
                </c:pt>
                <c:pt idx="16">
                  <c:v>17342.857142857141</c:v>
                </c:pt>
                <c:pt idx="17">
                  <c:v>17265.714285714286</c:v>
                </c:pt>
                <c:pt idx="18">
                  <c:v>17342.857142857141</c:v>
                </c:pt>
                <c:pt idx="19">
                  <c:v>17018.571428571428</c:v>
                </c:pt>
                <c:pt idx="20">
                  <c:v>13750</c:v>
                </c:pt>
                <c:pt idx="21">
                  <c:v>0</c:v>
                </c:pt>
                <c:pt idx="22">
                  <c:v>12902.857142857143</c:v>
                </c:pt>
                <c:pt idx="23">
                  <c:v>29344.285714285714</c:v>
                </c:pt>
                <c:pt idx="24">
                  <c:v>27571.428571428572</c:v>
                </c:pt>
                <c:pt idx="25">
                  <c:v>29075.714285714286</c:v>
                </c:pt>
                <c:pt idx="26">
                  <c:v>24934.285714285714</c:v>
                </c:pt>
                <c:pt idx="27">
                  <c:v>25632.857142857141</c:v>
                </c:pt>
                <c:pt idx="28">
                  <c:v>26041.428571428572</c:v>
                </c:pt>
                <c:pt idx="29">
                  <c:v>23461.428571428572</c:v>
                </c:pt>
                <c:pt idx="30">
                  <c:v>21912.857142857141</c:v>
                </c:pt>
                <c:pt idx="31">
                  <c:v>20687.142857142859</c:v>
                </c:pt>
                <c:pt idx="32">
                  <c:v>19594.285714285714</c:v>
                </c:pt>
                <c:pt idx="33">
                  <c:v>19290</c:v>
                </c:pt>
                <c:pt idx="34">
                  <c:v>19357.142857142859</c:v>
                </c:pt>
                <c:pt idx="35">
                  <c:v>19531.428571428572</c:v>
                </c:pt>
                <c:pt idx="36">
                  <c:v>19360</c:v>
                </c:pt>
                <c:pt idx="37">
                  <c:v>19340</c:v>
                </c:pt>
                <c:pt idx="38">
                  <c:v>19187.142857142859</c:v>
                </c:pt>
                <c:pt idx="39">
                  <c:v>19341.428571428572</c:v>
                </c:pt>
                <c:pt idx="40">
                  <c:v>18978.571428571428</c:v>
                </c:pt>
                <c:pt idx="41">
                  <c:v>18292.857142857141</c:v>
                </c:pt>
                <c:pt idx="42">
                  <c:v>2625.7142857142858</c:v>
                </c:pt>
                <c:pt idx="43">
                  <c:v>-771.42857142857144</c:v>
                </c:pt>
                <c:pt idx="44">
                  <c:v>13455.714285714286</c:v>
                </c:pt>
                <c:pt idx="45">
                  <c:v>13000</c:v>
                </c:pt>
                <c:pt idx="46">
                  <c:v>13000</c:v>
                </c:pt>
                <c:pt idx="47">
                  <c:v>18598.571428571428</c:v>
                </c:pt>
                <c:pt idx="48">
                  <c:v>18168.571428571428</c:v>
                </c:pt>
                <c:pt idx="49">
                  <c:v>17432.857142857141</c:v>
                </c:pt>
                <c:pt idx="50">
                  <c:v>17151.428571428572</c:v>
                </c:pt>
                <c:pt idx="51">
                  <c:v>16925</c:v>
                </c:pt>
                <c:pt idx="52">
                  <c:v>16763.571428571428</c:v>
                </c:pt>
                <c:pt idx="53">
                  <c:v>16095.714285714286</c:v>
                </c:pt>
                <c:pt idx="54">
                  <c:v>16331.428571428571</c:v>
                </c:pt>
                <c:pt idx="55">
                  <c:v>189.71428571428572</c:v>
                </c:pt>
                <c:pt idx="56">
                  <c:v>30977.428571428572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680-4366-BCCA-7CF24EEC2529}"/>
            </c:ext>
          </c:extLst>
        </c:ser>
        <c:ser>
          <c:idx val="9"/>
          <c:order val="9"/>
          <c:tx>
            <c:strRef>
              <c:f>'Data Summary GPD'!$J$3:$J$4</c:f>
              <c:strCache>
                <c:ptCount val="2"/>
                <c:pt idx="0">
                  <c:v>King/Sweetbay</c:v>
                </c:pt>
                <c:pt idx="1">
                  <c:v>13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GPD'!$J$36:$J$92</c:f>
              <c:numCache>
                <c:formatCode>#,##0</c:formatCode>
                <c:ptCount val="57"/>
                <c:pt idx="0">
                  <c:v>9997.1428571428569</c:v>
                </c:pt>
                <c:pt idx="1">
                  <c:v>10087.142857142857</c:v>
                </c:pt>
                <c:pt idx="2">
                  <c:v>9845</c:v>
                </c:pt>
                <c:pt idx="3">
                  <c:v>7271.25</c:v>
                </c:pt>
                <c:pt idx="4">
                  <c:v>12960</c:v>
                </c:pt>
                <c:pt idx="5">
                  <c:v>9712.8571428571431</c:v>
                </c:pt>
                <c:pt idx="6">
                  <c:v>10105.714285714286</c:v>
                </c:pt>
                <c:pt idx="7">
                  <c:v>9821.1904761904771</c:v>
                </c:pt>
                <c:pt idx="8">
                  <c:v>9845</c:v>
                </c:pt>
                <c:pt idx="9">
                  <c:v>7271.25</c:v>
                </c:pt>
                <c:pt idx="10">
                  <c:v>12960</c:v>
                </c:pt>
                <c:pt idx="11">
                  <c:v>9712.8571428571431</c:v>
                </c:pt>
                <c:pt idx="12">
                  <c:v>10105.714285714286</c:v>
                </c:pt>
                <c:pt idx="13">
                  <c:v>3455.6521739130435</c:v>
                </c:pt>
                <c:pt idx="14">
                  <c:v>-5872.8571428571431</c:v>
                </c:pt>
                <c:pt idx="15">
                  <c:v>0</c:v>
                </c:pt>
                <c:pt idx="16">
                  <c:v>0</c:v>
                </c:pt>
                <c:pt idx="17">
                  <c:v>11943.285714285714</c:v>
                </c:pt>
                <c:pt idx="18">
                  <c:v>2888.1428571428573</c:v>
                </c:pt>
                <c:pt idx="19">
                  <c:v>9184.4285714285706</c:v>
                </c:pt>
                <c:pt idx="20">
                  <c:v>14065.142857142857</c:v>
                </c:pt>
                <c:pt idx="21">
                  <c:v>14014.142857142857</c:v>
                </c:pt>
                <c:pt idx="22">
                  <c:v>14206.428571428571</c:v>
                </c:pt>
                <c:pt idx="23">
                  <c:v>13698.428571428571</c:v>
                </c:pt>
                <c:pt idx="24">
                  <c:v>13675.285714285714</c:v>
                </c:pt>
                <c:pt idx="25">
                  <c:v>13610</c:v>
                </c:pt>
                <c:pt idx="26">
                  <c:v>13589.714285714286</c:v>
                </c:pt>
                <c:pt idx="27">
                  <c:v>13212.142857142857</c:v>
                </c:pt>
                <c:pt idx="28">
                  <c:v>13770.142857142857</c:v>
                </c:pt>
                <c:pt idx="29">
                  <c:v>13373.428571428571</c:v>
                </c:pt>
                <c:pt idx="30">
                  <c:v>13422.857142857143</c:v>
                </c:pt>
                <c:pt idx="31">
                  <c:v>13753</c:v>
                </c:pt>
                <c:pt idx="32">
                  <c:v>13195.142857142857</c:v>
                </c:pt>
                <c:pt idx="33">
                  <c:v>13093.857142857143</c:v>
                </c:pt>
                <c:pt idx="34">
                  <c:v>12975.571428571429</c:v>
                </c:pt>
                <c:pt idx="35">
                  <c:v>13487.571428571429</c:v>
                </c:pt>
                <c:pt idx="36">
                  <c:v>13438.571428571429</c:v>
                </c:pt>
                <c:pt idx="37">
                  <c:v>13490.571428571429</c:v>
                </c:pt>
                <c:pt idx="38">
                  <c:v>13436.428571428571</c:v>
                </c:pt>
                <c:pt idx="39">
                  <c:v>13438.714285714286</c:v>
                </c:pt>
                <c:pt idx="40">
                  <c:v>13174.714285714286</c:v>
                </c:pt>
                <c:pt idx="41">
                  <c:v>11885.571428571429</c:v>
                </c:pt>
                <c:pt idx="42">
                  <c:v>14376.142857142857</c:v>
                </c:pt>
                <c:pt idx="43">
                  <c:v>13578.285714285714</c:v>
                </c:pt>
                <c:pt idx="44">
                  <c:v>13348</c:v>
                </c:pt>
                <c:pt idx="45">
                  <c:v>13624.428571428571</c:v>
                </c:pt>
                <c:pt idx="46">
                  <c:v>4228</c:v>
                </c:pt>
                <c:pt idx="47">
                  <c:v>0</c:v>
                </c:pt>
                <c:pt idx="48">
                  <c:v>0</c:v>
                </c:pt>
                <c:pt idx="49">
                  <c:v>5752.8571428571431</c:v>
                </c:pt>
                <c:pt idx="50">
                  <c:v>0</c:v>
                </c:pt>
                <c:pt idx="51">
                  <c:v>7868.2857142857147</c:v>
                </c:pt>
                <c:pt idx="52">
                  <c:v>13589</c:v>
                </c:pt>
                <c:pt idx="53">
                  <c:v>12871.428571428571</c:v>
                </c:pt>
                <c:pt idx="54">
                  <c:v>13111</c:v>
                </c:pt>
                <c:pt idx="55">
                  <c:v>13162.142857142857</c:v>
                </c:pt>
                <c:pt idx="56">
                  <c:v>12864.285714285714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680-4366-BCCA-7CF24EEC2529}"/>
            </c:ext>
          </c:extLst>
        </c:ser>
        <c:ser>
          <c:idx val="10"/>
          <c:order val="10"/>
          <c:tx>
            <c:strRef>
              <c:f>'Data Summary GPD'!$K$3:$K$4</c:f>
              <c:strCache>
                <c:ptCount val="2"/>
                <c:pt idx="0">
                  <c:v>Narcissa/Vanderlip</c:v>
                </c:pt>
                <c:pt idx="1">
                  <c:v>15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GPD'!$K$36:$K$92</c:f>
              <c:numCache>
                <c:formatCode>#,##0</c:formatCode>
                <c:ptCount val="57"/>
                <c:pt idx="0">
                  <c:v>1779.5714285714287</c:v>
                </c:pt>
                <c:pt idx="1">
                  <c:v>1750.1428571428571</c:v>
                </c:pt>
                <c:pt idx="2">
                  <c:v>1786.1428571428571</c:v>
                </c:pt>
                <c:pt idx="3">
                  <c:v>2404.5</c:v>
                </c:pt>
                <c:pt idx="4">
                  <c:v>15472.333333333334</c:v>
                </c:pt>
                <c:pt idx="5">
                  <c:v>13292</c:v>
                </c:pt>
                <c:pt idx="6">
                  <c:v>0</c:v>
                </c:pt>
                <c:pt idx="7">
                  <c:v>5479.0476190476193</c:v>
                </c:pt>
                <c:pt idx="8">
                  <c:v>1786.1428571428571</c:v>
                </c:pt>
                <c:pt idx="9">
                  <c:v>2404.5</c:v>
                </c:pt>
                <c:pt idx="10">
                  <c:v>15472.333333333334</c:v>
                </c:pt>
                <c:pt idx="11">
                  <c:v>13292</c:v>
                </c:pt>
                <c:pt idx="12">
                  <c:v>0</c:v>
                </c:pt>
                <c:pt idx="13">
                  <c:v>12623.652173913044</c:v>
                </c:pt>
                <c:pt idx="14">
                  <c:v>21339.714285714286</c:v>
                </c:pt>
                <c:pt idx="15">
                  <c:v>9467.1428571428569</c:v>
                </c:pt>
                <c:pt idx="16">
                  <c:v>14610.571428571429</c:v>
                </c:pt>
                <c:pt idx="17">
                  <c:v>7789</c:v>
                </c:pt>
                <c:pt idx="18">
                  <c:v>11133.857142857143</c:v>
                </c:pt>
                <c:pt idx="19">
                  <c:v>11659.857142857143</c:v>
                </c:pt>
                <c:pt idx="20">
                  <c:v>11625.857142857143</c:v>
                </c:pt>
                <c:pt idx="21">
                  <c:v>11659.571428571429</c:v>
                </c:pt>
                <c:pt idx="22">
                  <c:v>6035</c:v>
                </c:pt>
                <c:pt idx="23">
                  <c:v>951.42857142857144</c:v>
                </c:pt>
                <c:pt idx="24">
                  <c:v>5.1428571428571432</c:v>
                </c:pt>
                <c:pt idx="25">
                  <c:v>-5.1428571428571432</c:v>
                </c:pt>
                <c:pt idx="26">
                  <c:v>7885.1428571428569</c:v>
                </c:pt>
                <c:pt idx="27">
                  <c:v>8500</c:v>
                </c:pt>
                <c:pt idx="28">
                  <c:v>8581.5714285714294</c:v>
                </c:pt>
                <c:pt idx="29">
                  <c:v>8101</c:v>
                </c:pt>
                <c:pt idx="30">
                  <c:v>8134.4285714285716</c:v>
                </c:pt>
                <c:pt idx="31">
                  <c:v>8300.2857142857138</c:v>
                </c:pt>
                <c:pt idx="32">
                  <c:v>8093</c:v>
                </c:pt>
                <c:pt idx="33">
                  <c:v>8280.1428571428569</c:v>
                </c:pt>
                <c:pt idx="34">
                  <c:v>7052.5714285714284</c:v>
                </c:pt>
                <c:pt idx="35">
                  <c:v>0</c:v>
                </c:pt>
                <c:pt idx="36">
                  <c:v>0</c:v>
                </c:pt>
                <c:pt idx="37">
                  <c:v>1092.1428571428571</c:v>
                </c:pt>
                <c:pt idx="38">
                  <c:v>2026</c:v>
                </c:pt>
                <c:pt idx="39">
                  <c:v>14869.285714285714</c:v>
                </c:pt>
                <c:pt idx="40">
                  <c:v>8160.4285714285716</c:v>
                </c:pt>
                <c:pt idx="41">
                  <c:v>7903.5714285714284</c:v>
                </c:pt>
                <c:pt idx="42">
                  <c:v>8095.1428571428569</c:v>
                </c:pt>
                <c:pt idx="43">
                  <c:v>8300.8571428571431</c:v>
                </c:pt>
                <c:pt idx="44">
                  <c:v>8108.1428571428569</c:v>
                </c:pt>
                <c:pt idx="45">
                  <c:v>8054.4285714285716</c:v>
                </c:pt>
                <c:pt idx="46">
                  <c:v>7876.7142857142853</c:v>
                </c:pt>
                <c:pt idx="47">
                  <c:v>8047.5714285714284</c:v>
                </c:pt>
                <c:pt idx="48">
                  <c:v>8073.4285714285716</c:v>
                </c:pt>
                <c:pt idx="49">
                  <c:v>8055.5714285714284</c:v>
                </c:pt>
                <c:pt idx="50">
                  <c:v>8142.2857142857147</c:v>
                </c:pt>
                <c:pt idx="51">
                  <c:v>8117.5714285714284</c:v>
                </c:pt>
                <c:pt idx="52">
                  <c:v>8244.2857142857138</c:v>
                </c:pt>
                <c:pt idx="53">
                  <c:v>8062.4285714285716</c:v>
                </c:pt>
                <c:pt idx="54">
                  <c:v>8143.7142857142853</c:v>
                </c:pt>
                <c:pt idx="55">
                  <c:v>8263</c:v>
                </c:pt>
                <c:pt idx="56">
                  <c:v>7998.7142857142853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680-4366-BCCA-7CF24EEC2529}"/>
            </c:ext>
          </c:extLst>
        </c:ser>
        <c:ser>
          <c:idx val="11"/>
          <c:order val="11"/>
          <c:tx>
            <c:strRef>
              <c:f>'Data Summary GPD'!$L$3:$L$4</c:f>
              <c:strCache>
                <c:ptCount val="2"/>
                <c:pt idx="0">
                  <c:v>Petak/Sweetbay</c:v>
                </c:pt>
                <c:pt idx="1">
                  <c:v>16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GPD'!$L$36:$L$92</c:f>
              <c:numCache>
                <c:formatCode>#,##0</c:formatCode>
                <c:ptCount val="57"/>
                <c:pt idx="0">
                  <c:v>6590</c:v>
                </c:pt>
                <c:pt idx="1">
                  <c:v>7081.4285714285716</c:v>
                </c:pt>
                <c:pt idx="2">
                  <c:v>9236.4285714285706</c:v>
                </c:pt>
                <c:pt idx="3">
                  <c:v>9235</c:v>
                </c:pt>
                <c:pt idx="4">
                  <c:v>8160</c:v>
                </c:pt>
                <c:pt idx="5">
                  <c:v>12240</c:v>
                </c:pt>
                <c:pt idx="6">
                  <c:v>5170</c:v>
                </c:pt>
                <c:pt idx="7">
                  <c:v>8905.2380952380954</c:v>
                </c:pt>
                <c:pt idx="8">
                  <c:v>9236.4285714285706</c:v>
                </c:pt>
                <c:pt idx="9">
                  <c:v>9235</c:v>
                </c:pt>
                <c:pt idx="10">
                  <c:v>8160</c:v>
                </c:pt>
                <c:pt idx="11">
                  <c:v>12240</c:v>
                </c:pt>
                <c:pt idx="12">
                  <c:v>5170</c:v>
                </c:pt>
                <c:pt idx="13">
                  <c:v>8450.434782608696</c:v>
                </c:pt>
                <c:pt idx="14">
                  <c:v>8801.4285714285706</c:v>
                </c:pt>
                <c:pt idx="15">
                  <c:v>9518.5714285714294</c:v>
                </c:pt>
                <c:pt idx="16">
                  <c:v>11954.285714285714</c:v>
                </c:pt>
                <c:pt idx="17">
                  <c:v>9125.7142857142862</c:v>
                </c:pt>
                <c:pt idx="18">
                  <c:v>8264.2857142857138</c:v>
                </c:pt>
                <c:pt idx="19">
                  <c:v>13804.285714285714</c:v>
                </c:pt>
                <c:pt idx="20">
                  <c:v>7061.4285714285716</c:v>
                </c:pt>
                <c:pt idx="21">
                  <c:v>9941.4285714285706</c:v>
                </c:pt>
                <c:pt idx="22">
                  <c:v>11528.571428571429</c:v>
                </c:pt>
                <c:pt idx="23">
                  <c:v>10561.428571428571</c:v>
                </c:pt>
                <c:pt idx="24">
                  <c:v>9595.7142857142862</c:v>
                </c:pt>
                <c:pt idx="25">
                  <c:v>4777.1428571428569</c:v>
                </c:pt>
                <c:pt idx="26">
                  <c:v>7344.2857142857147</c:v>
                </c:pt>
                <c:pt idx="27">
                  <c:v>14935.714285714286</c:v>
                </c:pt>
                <c:pt idx="28">
                  <c:v>17581.428571428572</c:v>
                </c:pt>
                <c:pt idx="29">
                  <c:v>2347.1428571428573</c:v>
                </c:pt>
                <c:pt idx="30">
                  <c:v>30008.571428571428</c:v>
                </c:pt>
                <c:pt idx="31">
                  <c:v>17138.571428571428</c:v>
                </c:pt>
                <c:pt idx="32">
                  <c:v>16601.428571428572</c:v>
                </c:pt>
                <c:pt idx="33">
                  <c:v>3122.8571428571427</c:v>
                </c:pt>
                <c:pt idx="34">
                  <c:v>-14.285714285714286</c:v>
                </c:pt>
                <c:pt idx="35">
                  <c:v>0</c:v>
                </c:pt>
                <c:pt idx="36">
                  <c:v>11014.285714285714</c:v>
                </c:pt>
                <c:pt idx="37">
                  <c:v>16271.428571428571</c:v>
                </c:pt>
                <c:pt idx="38">
                  <c:v>26520</c:v>
                </c:pt>
                <c:pt idx="39">
                  <c:v>21792.857142857141</c:v>
                </c:pt>
                <c:pt idx="40">
                  <c:v>20000</c:v>
                </c:pt>
                <c:pt idx="41">
                  <c:v>20001</c:v>
                </c:pt>
                <c:pt idx="42">
                  <c:v>20002</c:v>
                </c:pt>
                <c:pt idx="43">
                  <c:v>20003</c:v>
                </c:pt>
                <c:pt idx="44">
                  <c:v>20004</c:v>
                </c:pt>
                <c:pt idx="45">
                  <c:v>20005</c:v>
                </c:pt>
                <c:pt idx="46">
                  <c:v>20006</c:v>
                </c:pt>
                <c:pt idx="47">
                  <c:v>20007</c:v>
                </c:pt>
                <c:pt idx="48">
                  <c:v>20008</c:v>
                </c:pt>
                <c:pt idx="49">
                  <c:v>18527.142857142859</c:v>
                </c:pt>
                <c:pt idx="50">
                  <c:v>22342.857142857141</c:v>
                </c:pt>
                <c:pt idx="51">
                  <c:v>17676.428571428572</c:v>
                </c:pt>
                <c:pt idx="52">
                  <c:v>14310.714285714286</c:v>
                </c:pt>
                <c:pt idx="53">
                  <c:v>13166.714285714286</c:v>
                </c:pt>
                <c:pt idx="54">
                  <c:v>16139.714285714286</c:v>
                </c:pt>
                <c:pt idx="55">
                  <c:v>14403.428571428571</c:v>
                </c:pt>
                <c:pt idx="56">
                  <c:v>34643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680-4366-BCCA-7CF24EEC2529}"/>
            </c:ext>
          </c:extLst>
        </c:ser>
        <c:ser>
          <c:idx val="12"/>
          <c:order val="12"/>
          <c:tx>
            <c:strRef>
              <c:f>'Data Summary GPD'!$M$3:$M$4</c:f>
              <c:strCache>
                <c:ptCount val="2"/>
                <c:pt idx="0">
                  <c:v>Thyme</c:v>
                </c:pt>
                <c:pt idx="1">
                  <c:v>17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GPD'!$M$36:$M$92</c:f>
              <c:numCache>
                <c:formatCode>#,##0</c:formatCode>
                <c:ptCount val="57"/>
                <c:pt idx="0">
                  <c:v>1267.8571428571429</c:v>
                </c:pt>
                <c:pt idx="1">
                  <c:v>1001.4285714285714</c:v>
                </c:pt>
                <c:pt idx="2">
                  <c:v>952.85714285714289</c:v>
                </c:pt>
                <c:pt idx="3">
                  <c:v>941.25</c:v>
                </c:pt>
                <c:pt idx="4">
                  <c:v>911.66666666666663</c:v>
                </c:pt>
                <c:pt idx="5">
                  <c:v>905.71428571428567</c:v>
                </c:pt>
                <c:pt idx="6">
                  <c:v>990</c:v>
                </c:pt>
                <c:pt idx="7">
                  <c:v>943.09523809523807</c:v>
                </c:pt>
                <c:pt idx="8">
                  <c:v>952.85714285714289</c:v>
                </c:pt>
                <c:pt idx="9">
                  <c:v>941.25</c:v>
                </c:pt>
                <c:pt idx="10">
                  <c:v>911.66666666666663</c:v>
                </c:pt>
                <c:pt idx="11">
                  <c:v>905.71428571428567</c:v>
                </c:pt>
                <c:pt idx="12">
                  <c:v>990</c:v>
                </c:pt>
                <c:pt idx="13">
                  <c:v>944.3478260869565</c:v>
                </c:pt>
                <c:pt idx="14">
                  <c:v>868.57142857142856</c:v>
                </c:pt>
                <c:pt idx="15">
                  <c:v>857.14285714285711</c:v>
                </c:pt>
                <c:pt idx="16">
                  <c:v>851.42857142857144</c:v>
                </c:pt>
                <c:pt idx="17">
                  <c:v>844.28571428571433</c:v>
                </c:pt>
                <c:pt idx="18">
                  <c:v>857.14285714285711</c:v>
                </c:pt>
                <c:pt idx="19">
                  <c:v>848.57142857142856</c:v>
                </c:pt>
                <c:pt idx="20">
                  <c:v>842.85714285714289</c:v>
                </c:pt>
                <c:pt idx="21">
                  <c:v>835.71428571428567</c:v>
                </c:pt>
                <c:pt idx="22">
                  <c:v>858.57142857142856</c:v>
                </c:pt>
                <c:pt idx="23">
                  <c:v>-152.85714285714286</c:v>
                </c:pt>
                <c:pt idx="24">
                  <c:v>400</c:v>
                </c:pt>
                <c:pt idx="25">
                  <c:v>2191.4285714285716</c:v>
                </c:pt>
                <c:pt idx="26">
                  <c:v>802.85714285714289</c:v>
                </c:pt>
                <c:pt idx="27">
                  <c:v>3454.2857142857142</c:v>
                </c:pt>
                <c:pt idx="28">
                  <c:v>-1855.7142857142858</c:v>
                </c:pt>
                <c:pt idx="29">
                  <c:v>784.28571428571433</c:v>
                </c:pt>
                <c:pt idx="30">
                  <c:v>768.57142857142856</c:v>
                </c:pt>
                <c:pt idx="31">
                  <c:v>937.14285714285711</c:v>
                </c:pt>
                <c:pt idx="32">
                  <c:v>624.28571428571433</c:v>
                </c:pt>
                <c:pt idx="33">
                  <c:v>451.85714285714283</c:v>
                </c:pt>
                <c:pt idx="34">
                  <c:v>1066.7142857142858</c:v>
                </c:pt>
                <c:pt idx="35">
                  <c:v>751.42857142857144</c:v>
                </c:pt>
                <c:pt idx="36">
                  <c:v>744.28571428571433</c:v>
                </c:pt>
                <c:pt idx="37">
                  <c:v>4881.4285714285716</c:v>
                </c:pt>
                <c:pt idx="38">
                  <c:v>855.85714285714289</c:v>
                </c:pt>
                <c:pt idx="39">
                  <c:v>-3555.8571428571427</c:v>
                </c:pt>
                <c:pt idx="40">
                  <c:v>767.14285714285711</c:v>
                </c:pt>
                <c:pt idx="41">
                  <c:v>704.28571428571433</c:v>
                </c:pt>
                <c:pt idx="42">
                  <c:v>722.85714285714289</c:v>
                </c:pt>
                <c:pt idx="43">
                  <c:v>731.42857142857144</c:v>
                </c:pt>
                <c:pt idx="44">
                  <c:v>704.28571428571433</c:v>
                </c:pt>
                <c:pt idx="45">
                  <c:v>731.71428571428567</c:v>
                </c:pt>
                <c:pt idx="46">
                  <c:v>763.71428571428567</c:v>
                </c:pt>
                <c:pt idx="47">
                  <c:v>842.57142857142856</c:v>
                </c:pt>
                <c:pt idx="48">
                  <c:v>426.28571428571428</c:v>
                </c:pt>
                <c:pt idx="49">
                  <c:v>672.85714285714289</c:v>
                </c:pt>
                <c:pt idx="50">
                  <c:v>684.28571428571433</c:v>
                </c:pt>
                <c:pt idx="51">
                  <c:v>946.71428571428567</c:v>
                </c:pt>
                <c:pt idx="52">
                  <c:v>416.14285714285717</c:v>
                </c:pt>
                <c:pt idx="53">
                  <c:v>284.28571428571428</c:v>
                </c:pt>
                <c:pt idx="54">
                  <c:v>442.42857142857144</c:v>
                </c:pt>
                <c:pt idx="55">
                  <c:v>535.42857142857144</c:v>
                </c:pt>
                <c:pt idx="56">
                  <c:v>1527.8571428571429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680-4366-BCCA-7CF24EEC2529}"/>
            </c:ext>
          </c:extLst>
        </c:ser>
        <c:ser>
          <c:idx val="13"/>
          <c:order val="13"/>
          <c:tx>
            <c:strRef>
              <c:f>'Data Summary GPD'!$N$3:$N$4</c:f>
              <c:strCache>
                <c:ptCount val="2"/>
                <c:pt idx="0">
                  <c:v>End of Narcissa</c:v>
                </c:pt>
                <c:pt idx="1">
                  <c:v>19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GPD'!$N$36:$N$92</c:f>
              <c:numCache>
                <c:formatCode>#,##0</c:formatCode>
                <c:ptCount val="57"/>
                <c:pt idx="0">
                  <c:v>2570.7142857142858</c:v>
                </c:pt>
                <c:pt idx="1">
                  <c:v>2144.2857142857142</c:v>
                </c:pt>
                <c:pt idx="2">
                  <c:v>2108.5714285714284</c:v>
                </c:pt>
                <c:pt idx="3">
                  <c:v>1433.75</c:v>
                </c:pt>
                <c:pt idx="4">
                  <c:v>1900</c:v>
                </c:pt>
                <c:pt idx="5">
                  <c:v>1427.1428571428571</c:v>
                </c:pt>
                <c:pt idx="6">
                  <c:v>1317.1428571428571</c:v>
                </c:pt>
                <c:pt idx="7">
                  <c:v>1704.7619047619048</c:v>
                </c:pt>
                <c:pt idx="8">
                  <c:v>2108.5714285714284</c:v>
                </c:pt>
                <c:pt idx="9">
                  <c:v>1433.75</c:v>
                </c:pt>
                <c:pt idx="10">
                  <c:v>1900</c:v>
                </c:pt>
                <c:pt idx="11">
                  <c:v>1427.1428571428571</c:v>
                </c:pt>
                <c:pt idx="12">
                  <c:v>1317.1428571428571</c:v>
                </c:pt>
                <c:pt idx="13">
                  <c:v>1109.5652173913043</c:v>
                </c:pt>
                <c:pt idx="14">
                  <c:v>794.28571428571433</c:v>
                </c:pt>
                <c:pt idx="15">
                  <c:v>580</c:v>
                </c:pt>
                <c:pt idx="16">
                  <c:v>157.14285714285714</c:v>
                </c:pt>
                <c:pt idx="17">
                  <c:v>0</c:v>
                </c:pt>
                <c:pt idx="18">
                  <c:v>0</c:v>
                </c:pt>
                <c:pt idx="19">
                  <c:v>-1.4285714285714286</c:v>
                </c:pt>
                <c:pt idx="20">
                  <c:v>1238.5714285714287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12055.5</c:v>
                </c:pt>
                <c:pt idx="30">
                  <c:v>6215.2857142857147</c:v>
                </c:pt>
                <c:pt idx="31">
                  <c:v>0</c:v>
                </c:pt>
                <c:pt idx="32">
                  <c:v>1857.5714285714287</c:v>
                </c:pt>
                <c:pt idx="33">
                  <c:v>0</c:v>
                </c:pt>
                <c:pt idx="34">
                  <c:v>1410.8571428571429</c:v>
                </c:pt>
                <c:pt idx="35">
                  <c:v>1424.1428571428571</c:v>
                </c:pt>
                <c:pt idx="36">
                  <c:v>1697.5714285714287</c:v>
                </c:pt>
                <c:pt idx="37">
                  <c:v>1546.4285714285713</c:v>
                </c:pt>
                <c:pt idx="38">
                  <c:v>1616.5714285714287</c:v>
                </c:pt>
                <c:pt idx="39">
                  <c:v>1454.4285714285713</c:v>
                </c:pt>
                <c:pt idx="40">
                  <c:v>1565.5714285714287</c:v>
                </c:pt>
                <c:pt idx="41">
                  <c:v>1466.4285714285713</c:v>
                </c:pt>
                <c:pt idx="42">
                  <c:v>1506.2857142857142</c:v>
                </c:pt>
                <c:pt idx="43">
                  <c:v>1551.2857142857142</c:v>
                </c:pt>
                <c:pt idx="44">
                  <c:v>1482.2857142857142</c:v>
                </c:pt>
                <c:pt idx="45">
                  <c:v>1124.1428571428571</c:v>
                </c:pt>
                <c:pt idx="46">
                  <c:v>1833.5714285714287</c:v>
                </c:pt>
                <c:pt idx="47">
                  <c:v>1486</c:v>
                </c:pt>
                <c:pt idx="48">
                  <c:v>1509.1428571428571</c:v>
                </c:pt>
                <c:pt idx="49">
                  <c:v>1437.8571428571429</c:v>
                </c:pt>
                <c:pt idx="50">
                  <c:v>1459.1428571428571</c:v>
                </c:pt>
                <c:pt idx="51">
                  <c:v>1284.1428571428571</c:v>
                </c:pt>
                <c:pt idx="52">
                  <c:v>1640.4285714285713</c:v>
                </c:pt>
                <c:pt idx="53">
                  <c:v>1585.4285714285713</c:v>
                </c:pt>
                <c:pt idx="54">
                  <c:v>1457.5714285714287</c:v>
                </c:pt>
                <c:pt idx="55">
                  <c:v>1333.7142857142858</c:v>
                </c:pt>
                <c:pt idx="56">
                  <c:v>1443.4285714285713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680-4366-BCCA-7CF24EEC2529}"/>
            </c:ext>
          </c:extLst>
        </c:ser>
        <c:ser>
          <c:idx val="14"/>
          <c:order val="14"/>
          <c:tx>
            <c:strRef>
              <c:f>'Data Summary GPD'!$O$3:$O$4</c:f>
              <c:strCache>
                <c:ptCount val="2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GPD'!$O$36:$O$92</c:f>
              <c:numCache>
                <c:formatCode>#,##0</c:formatCode>
                <c:ptCount val="57"/>
                <c:pt idx="0">
                  <c:v>3961.4285714285716</c:v>
                </c:pt>
                <c:pt idx="1">
                  <c:v>3825.7142857142858</c:v>
                </c:pt>
                <c:pt idx="2">
                  <c:v>3851.4285714285716</c:v>
                </c:pt>
                <c:pt idx="3">
                  <c:v>3818.75</c:v>
                </c:pt>
                <c:pt idx="4">
                  <c:v>3618.3333333333335</c:v>
                </c:pt>
                <c:pt idx="5">
                  <c:v>3700</c:v>
                </c:pt>
                <c:pt idx="6">
                  <c:v>3582.8571428571427</c:v>
                </c:pt>
                <c:pt idx="7">
                  <c:v>3741.9047619047619</c:v>
                </c:pt>
                <c:pt idx="8">
                  <c:v>3851.4285714285716</c:v>
                </c:pt>
                <c:pt idx="9">
                  <c:v>3818.75</c:v>
                </c:pt>
                <c:pt idx="10">
                  <c:v>3618.3333333333335</c:v>
                </c:pt>
                <c:pt idx="11">
                  <c:v>3700</c:v>
                </c:pt>
                <c:pt idx="12">
                  <c:v>3582.8571428571427</c:v>
                </c:pt>
                <c:pt idx="13">
                  <c:v>4266.086956521739</c:v>
                </c:pt>
                <c:pt idx="14">
                  <c:v>3494.2857142857142</c:v>
                </c:pt>
                <c:pt idx="15">
                  <c:v>3377.1428571428573</c:v>
                </c:pt>
                <c:pt idx="16">
                  <c:v>3431.4285714285716</c:v>
                </c:pt>
                <c:pt idx="17">
                  <c:v>3452.8571428571427</c:v>
                </c:pt>
                <c:pt idx="18">
                  <c:v>3372.8571428571427</c:v>
                </c:pt>
                <c:pt idx="19">
                  <c:v>11984.285714285714</c:v>
                </c:pt>
                <c:pt idx="20">
                  <c:v>23298.571428571428</c:v>
                </c:pt>
                <c:pt idx="21">
                  <c:v>17594.285714285714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-12708.571428571429</c:v>
                </c:pt>
                <c:pt idx="41">
                  <c:v>7137.1428571428569</c:v>
                </c:pt>
                <c:pt idx="42">
                  <c:v>4818.5714285714284</c:v>
                </c:pt>
                <c:pt idx="43">
                  <c:v>5142.1428571428569</c:v>
                </c:pt>
                <c:pt idx="44">
                  <c:v>6275</c:v>
                </c:pt>
                <c:pt idx="45">
                  <c:v>5190.7142857142853</c:v>
                </c:pt>
                <c:pt idx="46">
                  <c:v>4993.5714285714284</c:v>
                </c:pt>
                <c:pt idx="47">
                  <c:v>4858.5714285714284</c:v>
                </c:pt>
                <c:pt idx="48">
                  <c:v>4850</c:v>
                </c:pt>
                <c:pt idx="49">
                  <c:v>4558.5714285714284</c:v>
                </c:pt>
                <c:pt idx="50">
                  <c:v>4355.7142857142853</c:v>
                </c:pt>
                <c:pt idx="51">
                  <c:v>4842.8571428571431</c:v>
                </c:pt>
                <c:pt idx="52">
                  <c:v>3282.8571428571427</c:v>
                </c:pt>
                <c:pt idx="53">
                  <c:v>4090</c:v>
                </c:pt>
                <c:pt idx="54">
                  <c:v>4267.1428571428569</c:v>
                </c:pt>
                <c:pt idx="55">
                  <c:v>4317.1428571428569</c:v>
                </c:pt>
                <c:pt idx="56">
                  <c:v>4318.5714285714284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E680-4366-BCCA-7CF24EEC2529}"/>
            </c:ext>
          </c:extLst>
        </c:ser>
        <c:ser>
          <c:idx val="15"/>
          <c:order val="15"/>
          <c:tx>
            <c:strRef>
              <c:f>'Data Summary GPD'!$P$3</c:f>
              <c:strCache>
                <c:ptCount val="1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GPD'!$A$36:$A$92</c:f>
              <c:numCache>
                <c:formatCode>m/d/yy;@</c:formatCode>
                <c:ptCount val="57"/>
                <c:pt idx="0">
                  <c:v>44565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44572</c:v>
                </c:pt>
                <c:pt idx="8">
                  <c:v>44586</c:v>
                </c:pt>
                <c:pt idx="9">
                  <c:v>44594</c:v>
                </c:pt>
                <c:pt idx="10">
                  <c:v>44600</c:v>
                </c:pt>
                <c:pt idx="11">
                  <c:v>44607</c:v>
                </c:pt>
                <c:pt idx="12">
                  <c:v>44614</c:v>
                </c:pt>
                <c:pt idx="13">
                  <c:v>44621</c:v>
                </c:pt>
                <c:pt idx="14">
                  <c:v>44628</c:v>
                </c:pt>
                <c:pt idx="15">
                  <c:v>44635</c:v>
                </c:pt>
                <c:pt idx="16">
                  <c:v>44642</c:v>
                </c:pt>
                <c:pt idx="17">
                  <c:v>44649</c:v>
                </c:pt>
                <c:pt idx="18">
                  <c:v>44656</c:v>
                </c:pt>
                <c:pt idx="19">
                  <c:v>44663</c:v>
                </c:pt>
                <c:pt idx="20">
                  <c:v>44670</c:v>
                </c:pt>
                <c:pt idx="21">
                  <c:v>44677</c:v>
                </c:pt>
                <c:pt idx="22">
                  <c:v>44684</c:v>
                </c:pt>
                <c:pt idx="23">
                  <c:v>44691</c:v>
                </c:pt>
                <c:pt idx="24">
                  <c:v>44698</c:v>
                </c:pt>
                <c:pt idx="25">
                  <c:v>44705</c:v>
                </c:pt>
                <c:pt idx="26">
                  <c:v>44712</c:v>
                </c:pt>
                <c:pt idx="27">
                  <c:v>44719</c:v>
                </c:pt>
                <c:pt idx="28">
                  <c:v>44726</c:v>
                </c:pt>
                <c:pt idx="29">
                  <c:v>44733</c:v>
                </c:pt>
                <c:pt idx="30">
                  <c:v>44740</c:v>
                </c:pt>
                <c:pt idx="31">
                  <c:v>44747</c:v>
                </c:pt>
                <c:pt idx="32">
                  <c:v>44754</c:v>
                </c:pt>
                <c:pt idx="33">
                  <c:v>44761</c:v>
                </c:pt>
                <c:pt idx="34">
                  <c:v>44768</c:v>
                </c:pt>
                <c:pt idx="35">
                  <c:v>44775</c:v>
                </c:pt>
                <c:pt idx="36">
                  <c:v>44782</c:v>
                </c:pt>
                <c:pt idx="37">
                  <c:v>44789</c:v>
                </c:pt>
                <c:pt idx="38">
                  <c:v>44796</c:v>
                </c:pt>
                <c:pt idx="39">
                  <c:v>44803</c:v>
                </c:pt>
                <c:pt idx="40">
                  <c:v>44810</c:v>
                </c:pt>
                <c:pt idx="41">
                  <c:v>44817</c:v>
                </c:pt>
                <c:pt idx="42">
                  <c:v>44824</c:v>
                </c:pt>
                <c:pt idx="43">
                  <c:v>44831</c:v>
                </c:pt>
                <c:pt idx="44">
                  <c:v>44838</c:v>
                </c:pt>
                <c:pt idx="45">
                  <c:v>44845</c:v>
                </c:pt>
                <c:pt idx="46">
                  <c:v>44852</c:v>
                </c:pt>
                <c:pt idx="47">
                  <c:v>44859</c:v>
                </c:pt>
                <c:pt idx="48">
                  <c:v>44866</c:v>
                </c:pt>
                <c:pt idx="49">
                  <c:v>44873</c:v>
                </c:pt>
                <c:pt idx="50">
                  <c:v>44880</c:v>
                </c:pt>
                <c:pt idx="51">
                  <c:v>44887</c:v>
                </c:pt>
                <c:pt idx="52">
                  <c:v>44894</c:v>
                </c:pt>
                <c:pt idx="53">
                  <c:v>44901</c:v>
                </c:pt>
                <c:pt idx="54">
                  <c:v>44908</c:v>
                </c:pt>
                <c:pt idx="55">
                  <c:v>44915</c:v>
                </c:pt>
                <c:pt idx="56">
                  <c:v>44922</c:v>
                </c:pt>
              </c:numCache>
            </c:numRef>
          </c:cat>
          <c:val>
            <c:numRef>
              <c:f>'Data Summary GPD'!$P$36:$P$92</c:f>
              <c:numCache>
                <c:formatCode>#,##0</c:formatCode>
                <c:ptCount val="57"/>
                <c:pt idx="0">
                  <c:v>90616.64285714287</c:v>
                </c:pt>
                <c:pt idx="1">
                  <c:v>92098.428571428551</c:v>
                </c:pt>
                <c:pt idx="2">
                  <c:v>82636.142857142855</c:v>
                </c:pt>
                <c:pt idx="3">
                  <c:v>62462</c:v>
                </c:pt>
                <c:pt idx="4">
                  <c:v>105894</c:v>
                </c:pt>
                <c:pt idx="5">
                  <c:v>87112.142857142855</c:v>
                </c:pt>
                <c:pt idx="6">
                  <c:v>60745.857142857145</c:v>
                </c:pt>
                <c:pt idx="7">
                  <c:v>79213.619047619053</c:v>
                </c:pt>
                <c:pt idx="8">
                  <c:v>82636.142857142855</c:v>
                </c:pt>
                <c:pt idx="9">
                  <c:v>62462</c:v>
                </c:pt>
                <c:pt idx="10">
                  <c:v>105894</c:v>
                </c:pt>
                <c:pt idx="11">
                  <c:v>87112.142857142855</c:v>
                </c:pt>
                <c:pt idx="12">
                  <c:v>60745.857142857145</c:v>
                </c:pt>
                <c:pt idx="13">
                  <c:v>83504.919254658409</c:v>
                </c:pt>
                <c:pt idx="14">
                  <c:v>84563.65217391304</c:v>
                </c:pt>
                <c:pt idx="15">
                  <c:v>74411.142857142855</c:v>
                </c:pt>
                <c:pt idx="16">
                  <c:v>83613.142857142841</c:v>
                </c:pt>
                <c:pt idx="17">
                  <c:v>72912.28571428571</c:v>
                </c:pt>
                <c:pt idx="18">
                  <c:v>98067.57142857142</c:v>
                </c:pt>
                <c:pt idx="19">
                  <c:v>98371.857142857145</c:v>
                </c:pt>
                <c:pt idx="20">
                  <c:v>83424.142857142855</c:v>
                </c:pt>
                <c:pt idx="21">
                  <c:v>67262.857142857145</c:v>
                </c:pt>
                <c:pt idx="22">
                  <c:v>69633.285714285725</c:v>
                </c:pt>
                <c:pt idx="23">
                  <c:v>110887.57142857141</c:v>
                </c:pt>
                <c:pt idx="24">
                  <c:v>76119.107142857145</c:v>
                </c:pt>
                <c:pt idx="25">
                  <c:v>80824.928571428565</c:v>
                </c:pt>
                <c:pt idx="26">
                  <c:v>89034</c:v>
                </c:pt>
                <c:pt idx="27">
                  <c:v>90631.857142857145</c:v>
                </c:pt>
                <c:pt idx="28">
                  <c:v>99931.57142857142</c:v>
                </c:pt>
                <c:pt idx="29">
                  <c:v>89451.07142857142</c:v>
                </c:pt>
                <c:pt idx="30">
                  <c:v>102679.99999999999</c:v>
                </c:pt>
                <c:pt idx="31">
                  <c:v>124179.2857142857</c:v>
                </c:pt>
                <c:pt idx="32">
                  <c:v>103874.14285714286</c:v>
                </c:pt>
                <c:pt idx="33">
                  <c:v>99479.857142857159</c:v>
                </c:pt>
                <c:pt idx="34">
                  <c:v>85992.285714285739</c:v>
                </c:pt>
                <c:pt idx="35">
                  <c:v>80312.57142857142</c:v>
                </c:pt>
                <c:pt idx="36">
                  <c:v>110816.71428571429</c:v>
                </c:pt>
                <c:pt idx="37">
                  <c:v>79945.999999999985</c:v>
                </c:pt>
                <c:pt idx="38">
                  <c:v>95717.14285714287</c:v>
                </c:pt>
                <c:pt idx="39">
                  <c:v>103079.2857142857</c:v>
                </c:pt>
                <c:pt idx="40">
                  <c:v>107028.85714285714</c:v>
                </c:pt>
                <c:pt idx="41">
                  <c:v>103853.42857142858</c:v>
                </c:pt>
                <c:pt idx="42">
                  <c:v>74172.571428571435</c:v>
                </c:pt>
                <c:pt idx="43">
                  <c:v>82055.428571428565</c:v>
                </c:pt>
                <c:pt idx="44">
                  <c:v>92583.428571428565</c:v>
                </c:pt>
                <c:pt idx="45">
                  <c:v>76306.571428571435</c:v>
                </c:pt>
                <c:pt idx="46">
                  <c:v>75803.428571428565</c:v>
                </c:pt>
                <c:pt idx="47">
                  <c:v>72068.142857142855</c:v>
                </c:pt>
                <c:pt idx="48">
                  <c:v>77697.428571428565</c:v>
                </c:pt>
                <c:pt idx="49">
                  <c:v>79279.42857142858</c:v>
                </c:pt>
                <c:pt idx="50">
                  <c:v>102433.57142857142</c:v>
                </c:pt>
                <c:pt idx="51">
                  <c:v>79974.857142857145</c:v>
                </c:pt>
                <c:pt idx="52">
                  <c:v>72752.85714285713</c:v>
                </c:pt>
                <c:pt idx="53">
                  <c:v>69908.428571428565</c:v>
                </c:pt>
                <c:pt idx="54">
                  <c:v>72982.857142857145</c:v>
                </c:pt>
                <c:pt idx="55">
                  <c:v>82024.714285714261</c:v>
                </c:pt>
                <c:pt idx="56">
                  <c:v>112085.42857142857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E680-4366-BCCA-7CF24EEC25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m/d/yy;@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701235562039696E-2"/>
          <c:y val="0.83006826034439174"/>
          <c:w val="0.96597375568965427"/>
          <c:h val="0.16993173965560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9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098"/>
            <a:ext cx="10515600" cy="1325563"/>
          </a:xfrm>
        </p:spPr>
        <p:txBody>
          <a:bodyPr/>
          <a:lstStyle/>
          <a:p>
            <a:r>
              <a:rPr lang="en-US" dirty="0"/>
              <a:t>     WELL STATUS 			Jan 10, 2023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309112" y="1338879"/>
            <a:ext cx="8750643" cy="5242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CURRENTLY PUMPING 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100,000</a:t>
            </a:r>
            <a:r>
              <a:rPr lang="en-US" sz="2000" b="1" dirty="0">
                <a:solidFill>
                  <a:srgbClr val="FF0000"/>
                </a:solidFill>
              </a:rPr>
              <a:t> GALLONS PER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Well # 6  (</a:t>
            </a:r>
            <a:r>
              <a:rPr lang="en-US" sz="1800" b="1" dirty="0" err="1"/>
              <a:t>Clovetree</a:t>
            </a:r>
            <a:r>
              <a:rPr lang="en-US" sz="1800" b="1" dirty="0"/>
              <a:t>)</a:t>
            </a:r>
          </a:p>
          <a:p>
            <a:pPr marL="742950" lvl="1" indent="-285750"/>
            <a:r>
              <a:rPr lang="en-US" sz="1600" b="1" dirty="0"/>
              <a:t>Well is operational</a:t>
            </a:r>
          </a:p>
          <a:p>
            <a:pPr marL="742950" lvl="1" indent="-285750"/>
            <a:r>
              <a:rPr lang="en-US" sz="1600" b="1" dirty="0"/>
              <a:t>Buried electrical service and discharge line</a:t>
            </a:r>
          </a:p>
          <a:p>
            <a:pPr marL="742950" lvl="1" indent="-285750"/>
            <a:r>
              <a:rPr lang="en-US" sz="1600" b="1" dirty="0"/>
              <a:t>Added timer, adjusting on time to match well capacity</a:t>
            </a:r>
          </a:p>
          <a:p>
            <a:pPr marL="285750" indent="-285750"/>
            <a:r>
              <a:rPr lang="en-US" sz="2000" b="1" dirty="0"/>
              <a:t>Well #1 (Narcissa and Ginger Root)</a:t>
            </a:r>
          </a:p>
          <a:p>
            <a:pPr marL="742950" lvl="1" indent="-285750"/>
            <a:r>
              <a:rPr lang="en-US" sz="1400" b="1" dirty="0"/>
              <a:t>Replaced pump</a:t>
            </a:r>
          </a:p>
          <a:p>
            <a:pPr marL="285750" indent="-285750"/>
            <a:r>
              <a:rPr lang="en-US" sz="2000" b="1" dirty="0"/>
              <a:t>Well #12 (Upper Ginger Root)</a:t>
            </a:r>
          </a:p>
          <a:p>
            <a:pPr marL="742950" lvl="1" indent="-285750"/>
            <a:r>
              <a:rPr lang="en-US" sz="1400" b="1" dirty="0"/>
              <a:t>Buried electrical service from pole to well</a:t>
            </a:r>
          </a:p>
          <a:p>
            <a:pPr marL="285750" indent="-285750"/>
            <a:r>
              <a:rPr lang="en-US" sz="1800" b="1" dirty="0"/>
              <a:t>Well #2 (lower Narcissa)</a:t>
            </a:r>
          </a:p>
          <a:p>
            <a:pPr marL="742950" lvl="1" indent="-285750"/>
            <a:r>
              <a:rPr lang="en-US" sz="1400" b="1" dirty="0"/>
              <a:t>Added timer to well, adjusting on time to match well capacity</a:t>
            </a:r>
          </a:p>
          <a:p>
            <a:pPr marL="742950" lvl="1" indent="-285750"/>
            <a:r>
              <a:rPr lang="en-US" sz="1400" b="1" dirty="0"/>
              <a:t>Replaced Meter</a:t>
            </a:r>
          </a:p>
          <a:p>
            <a:pPr marL="285750" indent="-285750"/>
            <a:r>
              <a:rPr lang="en-US" sz="1800" b="1" dirty="0"/>
              <a:t>Well #3 Offline, will replace pump</a:t>
            </a:r>
          </a:p>
          <a:p>
            <a:pPr marL="285750" indent="-285750"/>
            <a:r>
              <a:rPr lang="en-US" sz="1800" b="1" dirty="0"/>
              <a:t>Obtained bids for drilling two wells:  Well #7 (mid-Narcissa) and (Well #3 Mid-Figtree)</a:t>
            </a:r>
          </a:p>
          <a:p>
            <a:r>
              <a:rPr lang="en-US" sz="1800" b="1" dirty="0"/>
              <a:t>ACLAD Near-term Plan</a:t>
            </a:r>
          </a:p>
          <a:p>
            <a:pPr lvl="1"/>
            <a:r>
              <a:rPr lang="en-US" sz="1400" b="1" dirty="0"/>
              <a:t>Schedule well drilling</a:t>
            </a:r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24408-925E-9876-9634-D6325BE73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Well Bids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0E4D5-5D20-8D88-A23E-53E604C8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Drill 160’deep replacement wells at Well#7 and Well#3 locations</a:t>
            </a:r>
          </a:p>
          <a:p>
            <a:pPr lvl="1"/>
            <a:r>
              <a:rPr lang="en-US" dirty="0"/>
              <a:t>Drill, set casing, and clean ready for pump installation</a:t>
            </a:r>
          </a:p>
          <a:p>
            <a:pPr lvl="1"/>
            <a:r>
              <a:rPr lang="en-US" dirty="0"/>
              <a:t>Does not include site prep, pump, drainage, or electrical installation</a:t>
            </a:r>
          </a:p>
          <a:p>
            <a:r>
              <a:rPr lang="en-US" dirty="0"/>
              <a:t>Received Two Bids and one no-bid</a:t>
            </a:r>
          </a:p>
          <a:p>
            <a:pPr lvl="1"/>
            <a:r>
              <a:rPr lang="en-US" dirty="0"/>
              <a:t>Coastal Construction</a:t>
            </a:r>
          </a:p>
          <a:p>
            <a:pPr lvl="1"/>
            <a:r>
              <a:rPr lang="en-US" dirty="0"/>
              <a:t>Paradise Drilling</a:t>
            </a:r>
          </a:p>
          <a:p>
            <a:r>
              <a:rPr lang="en-US" dirty="0"/>
              <a:t>Financial discussion in closed session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32C2C9E-FACD-49E6-ABFB-2991BF5EF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7132" y="307409"/>
            <a:ext cx="7384778" cy="622231"/>
          </a:xfrm>
        </p:spPr>
        <p:txBody>
          <a:bodyPr>
            <a:normAutofit/>
          </a:bodyPr>
          <a:lstStyle/>
          <a:p>
            <a:r>
              <a:rPr lang="en-US" dirty="0"/>
              <a:t>ACLAD Summary Report  2022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9C82E02-D263-74B3-CFAF-E2A8925F0E29}"/>
              </a:ext>
            </a:extLst>
          </p:cNvPr>
          <p:cNvGraphicFramePr>
            <a:graphicFrameLocks noGrp="1"/>
          </p:cNvGraphicFramePr>
          <p:nvPr/>
        </p:nvGraphicFramePr>
        <p:xfrm>
          <a:off x="-11961813" y="-8310563"/>
          <a:ext cx="6389728" cy="4351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358">
                  <a:extLst>
                    <a:ext uri="{9D8B030D-6E8A-4147-A177-3AD203B41FA5}">
                      <a16:colId xmlns:a16="http://schemas.microsoft.com/office/drawing/2014/main" val="2887216575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820954190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235915874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359652801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3169456606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1209230871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209965613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4274733150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143610296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229303034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826229084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3027552041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747616380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674952166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3578788046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3305749935"/>
                    </a:ext>
                  </a:extLst>
                </a:gridCol>
              </a:tblGrid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3204788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86156040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60115058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7295169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63378418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5576114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7077345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2524097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62032347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7267330"/>
                  </a:ext>
                </a:extLst>
              </a:tr>
              <a:tr h="12895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60826756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6376453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7281990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8059328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90035593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46075009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1009511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55284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7493927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8386096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5922796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1774614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8615650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04402620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7546449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73688084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79112076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3129899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9249900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598429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6857190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63704705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7064664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37241453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00997353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04584393"/>
                  </a:ext>
                </a:extLst>
              </a:tr>
            </a:tbl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434A0C3-5FFF-42D3-97C9-F033036F3D4B}"/>
              </a:ext>
            </a:extLst>
          </p:cNvPr>
          <p:cNvGraphicFramePr>
            <a:graphicFrameLocks/>
          </p:cNvGraphicFramePr>
          <p:nvPr/>
        </p:nvGraphicFramePr>
        <p:xfrm>
          <a:off x="14614525" y="8978900"/>
          <a:ext cx="9540875" cy="618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386AA2-FFB0-1306-06A2-703F1CA6202F}"/>
              </a:ext>
            </a:extLst>
          </p:cNvPr>
          <p:cNvGraphicFramePr>
            <a:graphicFrameLocks noGrp="1"/>
          </p:cNvGraphicFramePr>
          <p:nvPr/>
        </p:nvGraphicFramePr>
        <p:xfrm>
          <a:off x="-11961813" y="-8310563"/>
          <a:ext cx="6389728" cy="4351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358">
                  <a:extLst>
                    <a:ext uri="{9D8B030D-6E8A-4147-A177-3AD203B41FA5}">
                      <a16:colId xmlns:a16="http://schemas.microsoft.com/office/drawing/2014/main" val="666534182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4028524675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936658219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1863857286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048144518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1080703895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212347927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502116713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3965574689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1395341170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4241748936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96690659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1556333484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255287770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1235655527"/>
                    </a:ext>
                  </a:extLst>
                </a:gridCol>
                <a:gridCol w="399358">
                  <a:extLst>
                    <a:ext uri="{9D8B030D-6E8A-4147-A177-3AD203B41FA5}">
                      <a16:colId xmlns:a16="http://schemas.microsoft.com/office/drawing/2014/main" val="969921159"/>
                    </a:ext>
                  </a:extLst>
                </a:gridCol>
              </a:tblGrid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95335991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237598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37509570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2269529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4554700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399954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14705087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574484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46049389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7266263"/>
                  </a:ext>
                </a:extLst>
              </a:tr>
              <a:tr h="12895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6413583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9706666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5966266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69557111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0147843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028725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9051149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2802397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4091440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8841931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59177103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77136426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3028467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582224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69037899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009297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2160816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06966243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73499617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0735266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461560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5546462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67265243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3103277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0292936"/>
                  </a:ext>
                </a:extLst>
              </a:tr>
              <a:tr h="12063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65736940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434A0C3-5FFF-42D3-97C9-F033036F3D4B}"/>
              </a:ext>
            </a:extLst>
          </p:cNvPr>
          <p:cNvGraphicFramePr>
            <a:graphicFrameLocks/>
          </p:cNvGraphicFramePr>
          <p:nvPr/>
        </p:nvGraphicFramePr>
        <p:xfrm>
          <a:off x="14614525" y="8978900"/>
          <a:ext cx="9540875" cy="618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8A79031-1521-FBB8-1865-CEDF6E66D7BC}"/>
              </a:ext>
            </a:extLst>
          </p:cNvPr>
          <p:cNvGraphicFramePr>
            <a:graphicFrameLocks noGrp="1"/>
          </p:cNvGraphicFramePr>
          <p:nvPr/>
        </p:nvGraphicFramePr>
        <p:xfrm>
          <a:off x="-11961813" y="-8310563"/>
          <a:ext cx="6470838" cy="4351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91">
                  <a:extLst>
                    <a:ext uri="{9D8B030D-6E8A-4147-A177-3AD203B41FA5}">
                      <a16:colId xmlns:a16="http://schemas.microsoft.com/office/drawing/2014/main" val="1034363323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4047945809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3298437494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3103818731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139657497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577290067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3909996237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1249335392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2989072574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3260877997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1946265748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651049553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3993424641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1634037638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2627749293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2764163364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3393530297"/>
                    </a:ext>
                  </a:extLst>
                </a:gridCol>
                <a:gridCol w="359491">
                  <a:extLst>
                    <a:ext uri="{9D8B030D-6E8A-4147-A177-3AD203B41FA5}">
                      <a16:colId xmlns:a16="http://schemas.microsoft.com/office/drawing/2014/main" val="3321766022"/>
                    </a:ext>
                  </a:extLst>
                </a:gridCol>
              </a:tblGrid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7148134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7119576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49155622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8886423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3115382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9639897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6310923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85027761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7533410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289533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85505050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1782308"/>
                  </a:ext>
                </a:extLst>
              </a:tr>
              <a:tr h="11608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9733919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0565800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34214747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7176884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27901382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8915070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6437653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4345610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48175452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31832342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43927558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6725367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52459911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4819787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75573753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22793158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18846073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3799757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7294651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6224609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6275054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1731468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4247175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1728777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54725079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7406340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44090784"/>
                  </a:ext>
                </a:extLst>
              </a:tr>
              <a:tr h="108596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0921229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9434A0C3-5FFF-42D3-97C9-F033036F3D4B}"/>
              </a:ext>
            </a:extLst>
          </p:cNvPr>
          <p:cNvGraphicFramePr>
            <a:graphicFrameLocks/>
          </p:cNvGraphicFramePr>
          <p:nvPr/>
        </p:nvGraphicFramePr>
        <p:xfrm>
          <a:off x="14614525" y="8978900"/>
          <a:ext cx="9540875" cy="618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C4B24FA-F38D-4CA5-9F9C-A3388E866B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561833"/>
              </p:ext>
            </p:extLst>
          </p:nvPr>
        </p:nvGraphicFramePr>
        <p:xfrm>
          <a:off x="336313" y="1064525"/>
          <a:ext cx="11519373" cy="5479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17955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ird in a blue bucket&#10;&#10;Description automatically generated with low confidence">
            <a:extLst>
              <a:ext uri="{FF2B5EF4-FFF2-40B4-BE49-F238E27FC236}">
                <a16:creationId xmlns:a16="http://schemas.microsoft.com/office/drawing/2014/main" id="{33E3D820-E7AC-0DA3-B1FC-E2BCB3EF3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4300" y="1143000"/>
            <a:ext cx="6096000" cy="4572000"/>
          </a:xfrm>
          <a:prstGeom prst="rect">
            <a:avLst/>
          </a:prstGeom>
        </p:spPr>
      </p:pic>
      <p:pic>
        <p:nvPicPr>
          <p:cNvPr id="5" name="Picture 4" descr="A picture containing grass, outdoor, ground, red&#10;&#10;Description automatically generated">
            <a:extLst>
              <a:ext uri="{FF2B5EF4-FFF2-40B4-BE49-F238E27FC236}">
                <a16:creationId xmlns:a16="http://schemas.microsoft.com/office/drawing/2014/main" id="{17760323-C740-B059-E1E9-BE4331B5C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3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459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19221</TotalTime>
  <Words>476</Words>
  <Application>Microsoft Office PowerPoint</Application>
  <PresentationFormat>Widescreen</PresentationFormat>
  <Paragraphs>322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   WELL STATUS    Jan 10, 2023 </vt:lpstr>
      <vt:lpstr>New Well Bids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58</cp:revision>
  <dcterms:created xsi:type="dcterms:W3CDTF">2021-09-08T16:58:12Z</dcterms:created>
  <dcterms:modified xsi:type="dcterms:W3CDTF">2023-01-19T00:21:07Z</dcterms:modified>
</cp:coreProperties>
</file>