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8" r:id="rId2"/>
    <p:sldId id="296" r:id="rId3"/>
    <p:sldId id="299" r:id="rId4"/>
    <p:sldId id="300" r:id="rId5"/>
    <p:sldId id="256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6.7.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GPD'!$B$3:$B$4</c:f>
              <c:strCache>
                <c:ptCount val="2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GPD'!$B$5:$B$26</c:f>
              <c:numCache>
                <c:formatCode>#,##0</c:formatCode>
                <c:ptCount val="22"/>
                <c:pt idx="0">
                  <c:v>20863.071428571428</c:v>
                </c:pt>
                <c:pt idx="1">
                  <c:v>21829.571428571428</c:v>
                </c:pt>
                <c:pt idx="2">
                  <c:v>13171.428571428571</c:v>
                </c:pt>
                <c:pt idx="3">
                  <c:v>7020</c:v>
                </c:pt>
                <c:pt idx="4">
                  <c:v>17153.333333333332</c:v>
                </c:pt>
                <c:pt idx="5">
                  <c:v>6381.4285714285716</c:v>
                </c:pt>
                <c:pt idx="6">
                  <c:v>0</c:v>
                </c:pt>
                <c:pt idx="7">
                  <c:v>20680</c:v>
                </c:pt>
                <c:pt idx="8">
                  <c:v>17455.652173913044</c:v>
                </c:pt>
                <c:pt idx="9">
                  <c:v>17178.571428571428</c:v>
                </c:pt>
                <c:pt idx="10">
                  <c:v>19208.571428571428</c:v>
                </c:pt>
                <c:pt idx="11">
                  <c:v>18492.857142857141</c:v>
                </c:pt>
                <c:pt idx="12">
                  <c:v>17631.428571428572</c:v>
                </c:pt>
                <c:pt idx="13">
                  <c:v>17214.285714285714</c:v>
                </c:pt>
                <c:pt idx="14">
                  <c:v>16892.857142857141</c:v>
                </c:pt>
                <c:pt idx="15">
                  <c:v>5751.4285714285716</c:v>
                </c:pt>
                <c:pt idx="16">
                  <c:v>0</c:v>
                </c:pt>
                <c:pt idx="17">
                  <c:v>28664.285714285714</c:v>
                </c:pt>
                <c:pt idx="18">
                  <c:v>12554.25</c:v>
                </c:pt>
                <c:pt idx="19">
                  <c:v>13691.5</c:v>
                </c:pt>
                <c:pt idx="20">
                  <c:v>17063.571428571428</c:v>
                </c:pt>
                <c:pt idx="21">
                  <c:v>13708.428571428571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BC-45BC-884F-974D162D66A4}"/>
            </c:ext>
          </c:extLst>
        </c:ser>
        <c:ser>
          <c:idx val="1"/>
          <c:order val="1"/>
          <c:tx>
            <c:strRef>
              <c:f>'Data Summary GPD'!$C$3:$C$4</c:f>
              <c:strCache>
                <c:ptCount val="2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GPD'!$C$5:$C$26</c:f>
              <c:numCache>
                <c:formatCode>#,##0</c:formatCode>
                <c:ptCount val="22"/>
                <c:pt idx="0">
                  <c:v>5108.5714285714284</c:v>
                </c:pt>
                <c:pt idx="1">
                  <c:v>5004.2857142857147</c:v>
                </c:pt>
                <c:pt idx="2">
                  <c:v>5014.2857142857147</c:v>
                </c:pt>
                <c:pt idx="3">
                  <c:v>4977.1428571428569</c:v>
                </c:pt>
                <c:pt idx="4">
                  <c:v>5526.666666666667</c:v>
                </c:pt>
                <c:pt idx="5">
                  <c:v>5100</c:v>
                </c:pt>
                <c:pt idx="6">
                  <c:v>5948.5714285714284</c:v>
                </c:pt>
                <c:pt idx="7">
                  <c:v>2051.4285714285716</c:v>
                </c:pt>
                <c:pt idx="8">
                  <c:v>4944.2857142857147</c:v>
                </c:pt>
                <c:pt idx="9">
                  <c:v>4351.4285714285716</c:v>
                </c:pt>
                <c:pt idx="10">
                  <c:v>4140</c:v>
                </c:pt>
                <c:pt idx="11">
                  <c:v>3998.5714285714284</c:v>
                </c:pt>
                <c:pt idx="12">
                  <c:v>4207.1428571428569</c:v>
                </c:pt>
                <c:pt idx="13">
                  <c:v>4230</c:v>
                </c:pt>
                <c:pt idx="14">
                  <c:v>4600</c:v>
                </c:pt>
                <c:pt idx="15">
                  <c:v>4925.7142857142853</c:v>
                </c:pt>
                <c:pt idx="16">
                  <c:v>5088.5714285714284</c:v>
                </c:pt>
                <c:pt idx="17">
                  <c:v>20092.857142857141</c:v>
                </c:pt>
                <c:pt idx="18">
                  <c:v>-8662.8571428571431</c:v>
                </c:pt>
                <c:pt idx="19">
                  <c:v>5520</c:v>
                </c:pt>
                <c:pt idx="20">
                  <c:v>5200</c:v>
                </c:pt>
                <c:pt idx="21">
                  <c:v>3604.2857142857142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BC-45BC-884F-974D162D66A4}"/>
            </c:ext>
          </c:extLst>
        </c:ser>
        <c:ser>
          <c:idx val="2"/>
          <c:order val="2"/>
          <c:tx>
            <c:strRef>
              <c:f>'Data Summary GPD'!$D$3:$D$4</c:f>
              <c:strCache>
                <c:ptCount val="2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GPD'!$D$5:$D$26</c:f>
              <c:numCache>
                <c:formatCode>#,##0</c:formatCode>
                <c:ptCount val="22"/>
                <c:pt idx="0">
                  <c:v>11344.714285714286</c:v>
                </c:pt>
                <c:pt idx="1">
                  <c:v>11402.571428571429</c:v>
                </c:pt>
                <c:pt idx="2">
                  <c:v>11142.857142857143</c:v>
                </c:pt>
                <c:pt idx="3">
                  <c:v>10955</c:v>
                </c:pt>
                <c:pt idx="4">
                  <c:v>10805</c:v>
                </c:pt>
                <c:pt idx="5">
                  <c:v>10871.571428571429</c:v>
                </c:pt>
                <c:pt idx="6">
                  <c:v>11198.714285714286</c:v>
                </c:pt>
                <c:pt idx="7">
                  <c:v>9065.7391304347821</c:v>
                </c:pt>
                <c:pt idx="8">
                  <c:v>11665.428571428571</c:v>
                </c:pt>
                <c:pt idx="9">
                  <c:v>11014</c:v>
                </c:pt>
                <c:pt idx="10">
                  <c:v>11916.857142857143</c:v>
                </c:pt>
                <c:pt idx="11">
                  <c:v>0</c:v>
                </c:pt>
                <c:pt idx="12">
                  <c:v>23839.857142857141</c:v>
                </c:pt>
                <c:pt idx="13">
                  <c:v>11733.285714285714</c:v>
                </c:pt>
                <c:pt idx="14">
                  <c:v>11093.142857142857</c:v>
                </c:pt>
                <c:pt idx="15">
                  <c:v>11144.857142857143</c:v>
                </c:pt>
                <c:pt idx="16">
                  <c:v>11433.285714285714</c:v>
                </c:pt>
                <c:pt idx="17">
                  <c:v>15164.857142857143</c:v>
                </c:pt>
                <c:pt idx="18">
                  <c:v>3827.2857142857142</c:v>
                </c:pt>
                <c:pt idx="19">
                  <c:v>11194.285714285714</c:v>
                </c:pt>
                <c:pt idx="20">
                  <c:v>11221.285714285714</c:v>
                </c:pt>
                <c:pt idx="21">
                  <c:v>6348.4285714285716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BC-45BC-884F-974D162D66A4}"/>
            </c:ext>
          </c:extLst>
        </c:ser>
        <c:ser>
          <c:idx val="3"/>
          <c:order val="3"/>
          <c:tx>
            <c:strRef>
              <c:f>'Data Summary GPD'!$E$3:$E$4</c:f>
              <c:strCache>
                <c:ptCount val="2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GPD'!$E$5:$E$26</c:f>
              <c:numCache>
                <c:formatCode>#,##0</c:formatCode>
                <c:ptCount val="22"/>
                <c:pt idx="0">
                  <c:v>17531.428571428572</c:v>
                </c:pt>
                <c:pt idx="1">
                  <c:v>17685.714285714286</c:v>
                </c:pt>
                <c:pt idx="2">
                  <c:v>16897.857142857141</c:v>
                </c:pt>
                <c:pt idx="3">
                  <c:v>14955.714285714286</c:v>
                </c:pt>
                <c:pt idx="4">
                  <c:v>20133.333333333332</c:v>
                </c:pt>
                <c:pt idx="5">
                  <c:v>16454.285714285714</c:v>
                </c:pt>
                <c:pt idx="6">
                  <c:v>15795.714285714286</c:v>
                </c:pt>
                <c:pt idx="7">
                  <c:v>17100.869565217392</c:v>
                </c:pt>
                <c:pt idx="8">
                  <c:v>17227.142857142859</c:v>
                </c:pt>
                <c:pt idx="9">
                  <c:v>16504.285714285714</c:v>
                </c:pt>
                <c:pt idx="10">
                  <c:v>17342.857142857141</c:v>
                </c:pt>
                <c:pt idx="11">
                  <c:v>17265.714285714286</c:v>
                </c:pt>
                <c:pt idx="12">
                  <c:v>17342.857142857141</c:v>
                </c:pt>
                <c:pt idx="13">
                  <c:v>17018.571428571428</c:v>
                </c:pt>
                <c:pt idx="14">
                  <c:v>13750</c:v>
                </c:pt>
                <c:pt idx="15">
                  <c:v>0</c:v>
                </c:pt>
                <c:pt idx="16">
                  <c:v>12902.857142857143</c:v>
                </c:pt>
                <c:pt idx="17">
                  <c:v>29344.285714285714</c:v>
                </c:pt>
                <c:pt idx="18">
                  <c:v>27571.428571428572</c:v>
                </c:pt>
                <c:pt idx="19">
                  <c:v>29075.714285714286</c:v>
                </c:pt>
                <c:pt idx="20">
                  <c:v>24934.285714285714</c:v>
                </c:pt>
                <c:pt idx="21">
                  <c:v>25632.857142857141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BC-45BC-884F-974D162D66A4}"/>
            </c:ext>
          </c:extLst>
        </c:ser>
        <c:ser>
          <c:idx val="4"/>
          <c:order val="4"/>
          <c:tx>
            <c:strRef>
              <c:f>'Data Summary GPD'!$F$3:$F$4</c:f>
              <c:strCache>
                <c:ptCount val="2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GPD'!$F$5:$F$26</c:f>
              <c:numCache>
                <c:formatCode>#,##0</c:formatCode>
                <c:ptCount val="22"/>
                <c:pt idx="0">
                  <c:v>9997.1428571428569</c:v>
                </c:pt>
                <c:pt idx="1">
                  <c:v>10087.142857142857</c:v>
                </c:pt>
                <c:pt idx="2">
                  <c:v>9845</c:v>
                </c:pt>
                <c:pt idx="3">
                  <c:v>7271.25</c:v>
                </c:pt>
                <c:pt idx="4">
                  <c:v>12960</c:v>
                </c:pt>
                <c:pt idx="5">
                  <c:v>9712.8571428571431</c:v>
                </c:pt>
                <c:pt idx="6">
                  <c:v>10105.714285714286</c:v>
                </c:pt>
                <c:pt idx="7">
                  <c:v>3455.6521739130435</c:v>
                </c:pt>
                <c:pt idx="8">
                  <c:v>-5872.8571428571431</c:v>
                </c:pt>
                <c:pt idx="9">
                  <c:v>0</c:v>
                </c:pt>
                <c:pt idx="10">
                  <c:v>0</c:v>
                </c:pt>
                <c:pt idx="11">
                  <c:v>11943.285714285714</c:v>
                </c:pt>
                <c:pt idx="12">
                  <c:v>2888.1428571428573</c:v>
                </c:pt>
                <c:pt idx="13">
                  <c:v>9184.4285714285706</c:v>
                </c:pt>
                <c:pt idx="14">
                  <c:v>14065.142857142857</c:v>
                </c:pt>
                <c:pt idx="15">
                  <c:v>14014.142857142857</c:v>
                </c:pt>
                <c:pt idx="16">
                  <c:v>14206.428571428571</c:v>
                </c:pt>
                <c:pt idx="17">
                  <c:v>13698.428571428571</c:v>
                </c:pt>
                <c:pt idx="18">
                  <c:v>13675.285714285714</c:v>
                </c:pt>
                <c:pt idx="19">
                  <c:v>13610</c:v>
                </c:pt>
                <c:pt idx="20">
                  <c:v>13589.714285714286</c:v>
                </c:pt>
                <c:pt idx="21">
                  <c:v>13212.142857142857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BC-45BC-884F-974D162D66A4}"/>
            </c:ext>
          </c:extLst>
        </c:ser>
        <c:ser>
          <c:idx val="5"/>
          <c:order val="5"/>
          <c:tx>
            <c:strRef>
              <c:f>'Data Summary GPD'!$G$3:$G$4</c:f>
              <c:strCache>
                <c:ptCount val="2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GPD'!$G$5:$G$26</c:f>
              <c:numCache>
                <c:formatCode>#,##0</c:formatCode>
                <c:ptCount val="22"/>
                <c:pt idx="0">
                  <c:v>1779.5714285714287</c:v>
                </c:pt>
                <c:pt idx="1">
                  <c:v>1750.1428571428571</c:v>
                </c:pt>
                <c:pt idx="2">
                  <c:v>1786.1428571428571</c:v>
                </c:pt>
                <c:pt idx="3">
                  <c:v>3206</c:v>
                </c:pt>
                <c:pt idx="4">
                  <c:v>15472.333333333334</c:v>
                </c:pt>
                <c:pt idx="5">
                  <c:v>13292</c:v>
                </c:pt>
                <c:pt idx="6">
                  <c:v>0</c:v>
                </c:pt>
                <c:pt idx="7">
                  <c:v>12623.652173913044</c:v>
                </c:pt>
                <c:pt idx="8">
                  <c:v>21339.714285714286</c:v>
                </c:pt>
                <c:pt idx="9">
                  <c:v>9467.1428571428569</c:v>
                </c:pt>
                <c:pt idx="10">
                  <c:v>14610.571428571429</c:v>
                </c:pt>
                <c:pt idx="11">
                  <c:v>7789</c:v>
                </c:pt>
                <c:pt idx="12">
                  <c:v>11133.857142857143</c:v>
                </c:pt>
                <c:pt idx="13">
                  <c:v>11659.857142857143</c:v>
                </c:pt>
                <c:pt idx="14">
                  <c:v>11625.857142857143</c:v>
                </c:pt>
                <c:pt idx="15">
                  <c:v>11659.571428571429</c:v>
                </c:pt>
                <c:pt idx="16">
                  <c:v>6035</c:v>
                </c:pt>
                <c:pt idx="17">
                  <c:v>951.42857142857144</c:v>
                </c:pt>
                <c:pt idx="18">
                  <c:v>5.1428571428571432</c:v>
                </c:pt>
                <c:pt idx="19">
                  <c:v>-5.1428571428571432</c:v>
                </c:pt>
                <c:pt idx="20">
                  <c:v>7885.1428571428569</c:v>
                </c:pt>
                <c:pt idx="21">
                  <c:v>8500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2BC-45BC-884F-974D162D66A4}"/>
            </c:ext>
          </c:extLst>
        </c:ser>
        <c:ser>
          <c:idx val="6"/>
          <c:order val="6"/>
          <c:tx>
            <c:strRef>
              <c:f>'Data Summary GPD'!$H$3:$H$4</c:f>
              <c:strCache>
                <c:ptCount val="2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GPD'!$H$5:$H$26</c:f>
              <c:numCache>
                <c:formatCode>#,##0</c:formatCode>
                <c:ptCount val="22"/>
                <c:pt idx="0">
                  <c:v>6590</c:v>
                </c:pt>
                <c:pt idx="1">
                  <c:v>7081.4285714285716</c:v>
                </c:pt>
                <c:pt idx="2">
                  <c:v>9236.4285714285706</c:v>
                </c:pt>
                <c:pt idx="3">
                  <c:v>9235</c:v>
                </c:pt>
                <c:pt idx="4">
                  <c:v>8160</c:v>
                </c:pt>
                <c:pt idx="5">
                  <c:v>12240</c:v>
                </c:pt>
                <c:pt idx="6">
                  <c:v>5170</c:v>
                </c:pt>
                <c:pt idx="7">
                  <c:v>8450.434782608696</c:v>
                </c:pt>
                <c:pt idx="8">
                  <c:v>8801.4285714285706</c:v>
                </c:pt>
                <c:pt idx="9">
                  <c:v>9518.5714285714294</c:v>
                </c:pt>
                <c:pt idx="10">
                  <c:v>11954.285714285714</c:v>
                </c:pt>
                <c:pt idx="11">
                  <c:v>9125.7142857142862</c:v>
                </c:pt>
                <c:pt idx="12">
                  <c:v>8264.2857142857138</c:v>
                </c:pt>
                <c:pt idx="13">
                  <c:v>13804.285714285714</c:v>
                </c:pt>
                <c:pt idx="14">
                  <c:v>7061.4285714285716</c:v>
                </c:pt>
                <c:pt idx="15">
                  <c:v>9941.4285714285706</c:v>
                </c:pt>
                <c:pt idx="16">
                  <c:v>11528.571428571429</c:v>
                </c:pt>
                <c:pt idx="17">
                  <c:v>10561.428571428571</c:v>
                </c:pt>
                <c:pt idx="18">
                  <c:v>9595.7142857142862</c:v>
                </c:pt>
                <c:pt idx="19">
                  <c:v>4777.1428571428569</c:v>
                </c:pt>
                <c:pt idx="20">
                  <c:v>7344.2857142857147</c:v>
                </c:pt>
                <c:pt idx="21">
                  <c:v>14935.714285714286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2BC-45BC-884F-974D162D66A4}"/>
            </c:ext>
          </c:extLst>
        </c:ser>
        <c:ser>
          <c:idx val="7"/>
          <c:order val="7"/>
          <c:tx>
            <c:strRef>
              <c:f>'Data Summary GPD'!$I$3:$I$4</c:f>
              <c:strCache>
                <c:ptCount val="2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GPD'!$I$5:$I$26</c:f>
              <c:numCache>
                <c:formatCode>#,##0</c:formatCode>
                <c:ptCount val="22"/>
                <c:pt idx="0">
                  <c:v>1267.8571428571429</c:v>
                </c:pt>
                <c:pt idx="1">
                  <c:v>1001.4285714285714</c:v>
                </c:pt>
                <c:pt idx="2">
                  <c:v>952.85714285714289</c:v>
                </c:pt>
                <c:pt idx="3">
                  <c:v>941.25</c:v>
                </c:pt>
                <c:pt idx="4">
                  <c:v>911.66666666666663</c:v>
                </c:pt>
                <c:pt idx="5">
                  <c:v>905.71428571428567</c:v>
                </c:pt>
                <c:pt idx="6">
                  <c:v>990</c:v>
                </c:pt>
                <c:pt idx="7">
                  <c:v>944.3478260869565</c:v>
                </c:pt>
                <c:pt idx="8">
                  <c:v>868.57142857142856</c:v>
                </c:pt>
                <c:pt idx="9">
                  <c:v>857.14285714285711</c:v>
                </c:pt>
                <c:pt idx="10">
                  <c:v>851.42857142857144</c:v>
                </c:pt>
                <c:pt idx="11">
                  <c:v>844.28571428571433</c:v>
                </c:pt>
                <c:pt idx="12">
                  <c:v>857.14285714285711</c:v>
                </c:pt>
                <c:pt idx="13">
                  <c:v>848.57142857142856</c:v>
                </c:pt>
                <c:pt idx="14">
                  <c:v>842.85714285714289</c:v>
                </c:pt>
                <c:pt idx="15">
                  <c:v>835.71428571428567</c:v>
                </c:pt>
                <c:pt idx="16">
                  <c:v>858.57142857142856</c:v>
                </c:pt>
                <c:pt idx="17">
                  <c:v>-152.85714285714286</c:v>
                </c:pt>
                <c:pt idx="18">
                  <c:v>400</c:v>
                </c:pt>
                <c:pt idx="19">
                  <c:v>2191.4285714285716</c:v>
                </c:pt>
                <c:pt idx="20">
                  <c:v>802.85714285714289</c:v>
                </c:pt>
                <c:pt idx="21">
                  <c:v>3454.2857142857142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2BC-45BC-884F-974D162D66A4}"/>
            </c:ext>
          </c:extLst>
        </c:ser>
        <c:ser>
          <c:idx val="8"/>
          <c:order val="8"/>
          <c:tx>
            <c:strRef>
              <c:f>'Data Summary GPD'!$J$3:$J$4</c:f>
              <c:strCache>
                <c:ptCount val="2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GPD'!$J$5:$J$26</c:f>
              <c:numCache>
                <c:formatCode>#,##0</c:formatCode>
                <c:ptCount val="22"/>
                <c:pt idx="0">
                  <c:v>2570.7142857142858</c:v>
                </c:pt>
                <c:pt idx="1">
                  <c:v>2144.2857142857142</c:v>
                </c:pt>
                <c:pt idx="2">
                  <c:v>2108.5714285714284</c:v>
                </c:pt>
                <c:pt idx="3">
                  <c:v>1638.5714285714287</c:v>
                </c:pt>
                <c:pt idx="4">
                  <c:v>1900</c:v>
                </c:pt>
                <c:pt idx="5">
                  <c:v>1427.1428571428571</c:v>
                </c:pt>
                <c:pt idx="6">
                  <c:v>1317.1428571428571</c:v>
                </c:pt>
                <c:pt idx="7">
                  <c:v>1109.5652173913043</c:v>
                </c:pt>
                <c:pt idx="8">
                  <c:v>794.28571428571433</c:v>
                </c:pt>
                <c:pt idx="9">
                  <c:v>580</c:v>
                </c:pt>
                <c:pt idx="10">
                  <c:v>157.14285714285714</c:v>
                </c:pt>
                <c:pt idx="11">
                  <c:v>0</c:v>
                </c:pt>
                <c:pt idx="12">
                  <c:v>0</c:v>
                </c:pt>
                <c:pt idx="13">
                  <c:v>-1.4285714285714286</c:v>
                </c:pt>
                <c:pt idx="14">
                  <c:v>1238.5714285714287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2BC-45BC-884F-974D162D66A4}"/>
            </c:ext>
          </c:extLst>
        </c:ser>
        <c:ser>
          <c:idx val="9"/>
          <c:order val="9"/>
          <c:tx>
            <c:strRef>
              <c:f>'Data Summary GPD'!$K$3:$K$4</c:f>
              <c:strCache>
                <c:ptCount val="2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GPD'!$K$5:$K$26</c:f>
              <c:numCache>
                <c:formatCode>#,##0</c:formatCode>
                <c:ptCount val="22"/>
                <c:pt idx="0">
                  <c:v>3961.4285714285716</c:v>
                </c:pt>
                <c:pt idx="1">
                  <c:v>3825.7142857142858</c:v>
                </c:pt>
                <c:pt idx="2">
                  <c:v>3851.4285714285716</c:v>
                </c:pt>
                <c:pt idx="3">
                  <c:v>3818.75</c:v>
                </c:pt>
                <c:pt idx="4">
                  <c:v>3618.3333333333335</c:v>
                </c:pt>
                <c:pt idx="5">
                  <c:v>3700</c:v>
                </c:pt>
                <c:pt idx="6">
                  <c:v>3582.8571428571427</c:v>
                </c:pt>
                <c:pt idx="7">
                  <c:v>4266.086956521739</c:v>
                </c:pt>
                <c:pt idx="8">
                  <c:v>3494.2857142857142</c:v>
                </c:pt>
                <c:pt idx="9">
                  <c:v>3377.1428571428573</c:v>
                </c:pt>
                <c:pt idx="10">
                  <c:v>3431.4285714285716</c:v>
                </c:pt>
                <c:pt idx="11">
                  <c:v>3452.8571428571427</c:v>
                </c:pt>
                <c:pt idx="12">
                  <c:v>3372.8571428571427</c:v>
                </c:pt>
                <c:pt idx="13">
                  <c:v>11984.285714285714</c:v>
                </c:pt>
                <c:pt idx="14">
                  <c:v>23298.571428571428</c:v>
                </c:pt>
                <c:pt idx="15">
                  <c:v>17594.285714285714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2BC-45BC-884F-974D162D66A4}"/>
            </c:ext>
          </c:extLst>
        </c:ser>
        <c:ser>
          <c:idx val="10"/>
          <c:order val="10"/>
          <c:tx>
            <c:strRef>
              <c:f>'Data Summary GPD'!$L$3:$L$4</c:f>
              <c:strCache>
                <c:ptCount val="2"/>
                <c:pt idx="0">
                  <c:v>Lower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GPD'!$L$5:$L$26</c:f>
              <c:numCache>
                <c:formatCode>#,##0</c:formatCode>
                <c:ptCount val="22"/>
                <c:pt idx="0">
                  <c:v>9602.1428571428569</c:v>
                </c:pt>
                <c:pt idx="1">
                  <c:v>10057.142857142857</c:v>
                </c:pt>
                <c:pt idx="2">
                  <c:v>8330.7142857142862</c:v>
                </c:pt>
                <c:pt idx="3">
                  <c:v>7102.8571428571431</c:v>
                </c:pt>
                <c:pt idx="4">
                  <c:v>7851.666666666667</c:v>
                </c:pt>
                <c:pt idx="5">
                  <c:v>5637.1428571428569</c:v>
                </c:pt>
                <c:pt idx="6">
                  <c:v>5240</c:v>
                </c:pt>
                <c:pt idx="7">
                  <c:v>3880</c:v>
                </c:pt>
                <c:pt idx="8">
                  <c:v>3845.7142857142858</c:v>
                </c:pt>
                <c:pt idx="9">
                  <c:v>1562.8571428571429</c:v>
                </c:pt>
                <c:pt idx="10">
                  <c:v>0</c:v>
                </c:pt>
                <c:pt idx="11">
                  <c:v>0</c:v>
                </c:pt>
                <c:pt idx="12">
                  <c:v>4302.8571428571431</c:v>
                </c:pt>
                <c:pt idx="13">
                  <c:v>3798.5714285714284</c:v>
                </c:pt>
                <c:pt idx="14">
                  <c:v>1677.1428571428571</c:v>
                </c:pt>
                <c:pt idx="15">
                  <c:v>4504.2857142857147</c:v>
                </c:pt>
                <c:pt idx="16">
                  <c:v>3108.5714285714284</c:v>
                </c:pt>
                <c:pt idx="17">
                  <c:v>2595.7142857142858</c:v>
                </c:pt>
                <c:pt idx="18">
                  <c:v>1440</c:v>
                </c:pt>
                <c:pt idx="19">
                  <c:v>302.85714285714283</c:v>
                </c:pt>
                <c:pt idx="20">
                  <c:v>524.28571428571433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2BC-45BC-884F-974D162D66A4}"/>
            </c:ext>
          </c:extLst>
        </c:ser>
        <c:ser>
          <c:idx val="11"/>
          <c:order val="11"/>
          <c:tx>
            <c:strRef>
              <c:f>'Data Summary GPD'!$M$3:$M$4</c:f>
              <c:strCache>
                <c:ptCount val="2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GPD'!$M$5:$M$26</c:f>
              <c:numCache>
                <c:formatCode>#,##0</c:formatCode>
                <c:ptCount val="22"/>
                <c:pt idx="0">
                  <c:v>-1</c:v>
                </c:pt>
                <c:pt idx="1">
                  <c:v>0</c:v>
                </c:pt>
                <c:pt idx="2">
                  <c:v>2090</c:v>
                </c:pt>
                <c:pt idx="3">
                  <c:v>5720</c:v>
                </c:pt>
                <c:pt idx="4">
                  <c:v>1401.6666666666667</c:v>
                </c:pt>
                <c:pt idx="5">
                  <c:v>1390</c:v>
                </c:pt>
                <c:pt idx="6">
                  <c:v>1397.1428571428571</c:v>
                </c:pt>
                <c:pt idx="7">
                  <c:v>693.91304347826087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2BC-45BC-884F-974D162D66A4}"/>
            </c:ext>
          </c:extLst>
        </c:ser>
        <c:ser>
          <c:idx val="12"/>
          <c:order val="12"/>
          <c:tx>
            <c:strRef>
              <c:f>'Data Summary GPD'!$N$3:$N$4</c:f>
              <c:strCache>
                <c:ptCount val="2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GPD'!$N$5:$N$26</c:f>
              <c:numCache>
                <c:formatCode>#,##0</c:formatCode>
                <c:ptCount val="22"/>
                <c:pt idx="0">
                  <c:v>90615.642857142855</c:v>
                </c:pt>
                <c:pt idx="1">
                  <c:v>91869.428571428551</c:v>
                </c:pt>
                <c:pt idx="2">
                  <c:v>84427.57142857142</c:v>
                </c:pt>
                <c:pt idx="3">
                  <c:v>76841.53571428571</c:v>
                </c:pt>
                <c:pt idx="4">
                  <c:v>105894</c:v>
                </c:pt>
                <c:pt idx="5">
                  <c:v>87112.142857142855</c:v>
                </c:pt>
                <c:pt idx="6">
                  <c:v>60745.857142857145</c:v>
                </c:pt>
                <c:pt idx="7">
                  <c:v>84321.689440993796</c:v>
                </c:pt>
                <c:pt idx="8">
                  <c:v>84563.65217391304</c:v>
                </c:pt>
                <c:pt idx="9">
                  <c:v>74411.142857142855</c:v>
                </c:pt>
                <c:pt idx="10">
                  <c:v>83613.142857142841</c:v>
                </c:pt>
                <c:pt idx="11">
                  <c:v>72912.28571428571</c:v>
                </c:pt>
                <c:pt idx="12">
                  <c:v>86164.714285714275</c:v>
                </c:pt>
                <c:pt idx="13">
                  <c:v>85691.857142857145</c:v>
                </c:pt>
                <c:pt idx="14">
                  <c:v>81169.857142857145</c:v>
                </c:pt>
                <c:pt idx="15">
                  <c:v>58272.857142857138</c:v>
                </c:pt>
                <c:pt idx="16">
                  <c:v>62053.28571428571</c:v>
                </c:pt>
                <c:pt idx="17">
                  <c:v>118324.71428571426</c:v>
                </c:pt>
                <c:pt idx="18">
                  <c:v>58966.25</c:v>
                </c:pt>
                <c:pt idx="19">
                  <c:v>80054.928571428565</c:v>
                </c:pt>
                <c:pt idx="20">
                  <c:v>88041.142857142855</c:v>
                </c:pt>
                <c:pt idx="21">
                  <c:v>89396.142857142855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2BC-45BC-884F-974D162D66A4}"/>
            </c:ext>
          </c:extLst>
        </c:ser>
        <c:ser>
          <c:idx val="13"/>
          <c:order val="13"/>
          <c:tx>
            <c:strRef>
              <c:f>'Data Summary GPD'!$O$3:$O$4</c:f>
              <c:strCache>
                <c:ptCount val="2"/>
                <c:pt idx="0">
                  <c:v>PVDS Meter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GPD'!$O$5:$O$26</c:f>
              <c:numCache>
                <c:formatCode>General</c:formatCode>
                <c:ptCount val="22"/>
                <c:pt idx="8" formatCode="#,##0">
                  <c:v>0</c:v>
                </c:pt>
                <c:pt idx="9" formatCode="#,##0">
                  <c:v>64275</c:v>
                </c:pt>
                <c:pt idx="10" formatCode="#,##0">
                  <c:v>76871.428571428565</c:v>
                </c:pt>
                <c:pt idx="11" formatCode="#,##0">
                  <c:v>79685.71428571429</c:v>
                </c:pt>
                <c:pt idx="12" formatCode="#,##0">
                  <c:v>77742.857142857145</c:v>
                </c:pt>
                <c:pt idx="13" formatCode="#,##0">
                  <c:v>81757.142857142855</c:v>
                </c:pt>
                <c:pt idx="14" formatCode="#,##0">
                  <c:v>82585.71428571429</c:v>
                </c:pt>
                <c:pt idx="15" formatCode="#,##0">
                  <c:v>66100</c:v>
                </c:pt>
                <c:pt idx="16" formatCode="#,##0">
                  <c:v>98494.28571428571</c:v>
                </c:pt>
                <c:pt idx="17" formatCode="#,##0">
                  <c:v>92391.428571428565</c:v>
                </c:pt>
                <c:pt idx="18" formatCode="#,##0">
                  <c:v>71042.857142857145</c:v>
                </c:pt>
                <c:pt idx="19" formatCode="#,##0">
                  <c:v>68171.428571428565</c:v>
                </c:pt>
                <c:pt idx="20" formatCode="#,##0">
                  <c:v>89600</c:v>
                </c:pt>
                <c:pt idx="21" formatCode="#,##0">
                  <c:v>76686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2BC-45BC-884F-974D162D6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[$-409]d\-mmm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66388971649199E-3"/>
          <c:y val="0.85860837357571163"/>
          <c:w val="0.99214255497579051"/>
          <c:h val="0.14139162642428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9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04CDF-3E63-4EC6-B594-2367E7D15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ACLAD Operations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6128F-9234-4879-8A0A-4186321EC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 May 2022</a:t>
            </a:r>
          </a:p>
        </p:txBody>
      </p:sp>
    </p:spTree>
    <p:extLst>
      <p:ext uri="{BB962C8B-B14F-4D97-AF65-F5344CB8AC3E}">
        <p14:creationId xmlns:p14="http://schemas.microsoft.com/office/powerpoint/2010/main" val="50684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ACLAD STATUS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9" y="1690688"/>
            <a:ext cx="8750643" cy="383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89,000</a:t>
            </a:r>
            <a:r>
              <a:rPr lang="en-US" sz="2000" b="1" dirty="0">
                <a:solidFill>
                  <a:srgbClr val="FF0000"/>
                </a:solidFill>
              </a:rPr>
              <a:t> GALLONS PER DAY</a:t>
            </a:r>
            <a:endParaRPr lang="en-US" sz="2000" b="1" dirty="0"/>
          </a:p>
          <a:p>
            <a:pPr marL="285750" indent="-285750"/>
            <a:r>
              <a:rPr lang="en-US" sz="2000" b="1" dirty="0"/>
              <a:t>Drilled and developed well #4</a:t>
            </a:r>
          </a:p>
          <a:p>
            <a:pPr marL="742950" lvl="1" indent="-285750"/>
            <a:r>
              <a:rPr lang="en-US" sz="1600" b="1" dirty="0"/>
              <a:t>Installing pump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Replace pump at Well #1  (Narcissa-Ginger root)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Replaced pump at well #15 (Narcissa-</a:t>
            </a:r>
            <a:r>
              <a:rPr lang="en-US" sz="2000" b="1" dirty="0" err="1"/>
              <a:t>Vanderlip</a:t>
            </a:r>
            <a:r>
              <a:rPr lang="en-US" sz="2000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Replaced pump at well #19 (end of Narcissa)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Re-developing well #3 (mid-Figtree)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ACLAD Near-term Plan</a:t>
            </a:r>
          </a:p>
          <a:p>
            <a:pPr marL="742950" lvl="1" indent="-285750"/>
            <a:r>
              <a:rPr lang="en-US" sz="2000" b="1" dirty="0"/>
              <a:t>Well Drilling Plan:  Well #7, Well #6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994EC-1A94-219E-0682-DDAA70862292}"/>
              </a:ext>
            </a:extLst>
          </p:cNvPr>
          <p:cNvSpPr txBox="1"/>
          <p:nvPr/>
        </p:nvSpPr>
        <p:spPr>
          <a:xfrm>
            <a:off x="9039646" y="3977078"/>
            <a:ext cx="285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PVDS Systems Output Meter</a:t>
            </a:r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DC4FC-DD45-70EC-A43D-3F614D746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Schraiber</a:t>
            </a:r>
            <a:r>
              <a:rPr lang="en-US" dirty="0"/>
              <a:t>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39A6D-BF35-BE9D-2BDA-6F8F6BC06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Cycle pumps &lt; 6 times per </a:t>
            </a:r>
            <a:r>
              <a:rPr lang="en-US" dirty="0" err="1"/>
              <a:t>hr</a:t>
            </a:r>
            <a:r>
              <a:rPr lang="en-US" dirty="0"/>
              <a:t>, Run &lt; 6-8 </a:t>
            </a:r>
            <a:r>
              <a:rPr lang="en-US" dirty="0" err="1"/>
              <a:t>hrs</a:t>
            </a:r>
            <a:r>
              <a:rPr lang="en-US" dirty="0"/>
              <a:t> then 1 </a:t>
            </a:r>
            <a:r>
              <a:rPr lang="en-US" dirty="0" err="1"/>
              <a:t>hr</a:t>
            </a:r>
            <a:r>
              <a:rPr lang="en-US" dirty="0"/>
              <a:t> rest</a:t>
            </a:r>
          </a:p>
          <a:p>
            <a:r>
              <a:rPr lang="en-US" dirty="0"/>
              <a:t>Add check valve near pump to reduce head pressure at start up</a:t>
            </a:r>
          </a:p>
          <a:p>
            <a:pPr lvl="1"/>
            <a:r>
              <a:rPr lang="en-US" dirty="0"/>
              <a:t>No weep holes</a:t>
            </a:r>
          </a:p>
          <a:p>
            <a:r>
              <a:rPr lang="en-US" dirty="0"/>
              <a:t>Add cooling sleeve around motor to cool motor and filter water</a:t>
            </a:r>
          </a:p>
          <a:p>
            <a:r>
              <a:rPr lang="en-US" dirty="0"/>
              <a:t>Discharge pipe: &gt; 300’= 1.25”, &lt;300’ = 1”</a:t>
            </a:r>
          </a:p>
          <a:p>
            <a:r>
              <a:rPr lang="en-US" dirty="0"/>
              <a:t>Pumps designed for clean water, dirty water = shorter life</a:t>
            </a:r>
          </a:p>
          <a:p>
            <a:r>
              <a:rPr lang="en-US" dirty="0"/>
              <a:t>Mount pumps 5’-10’ above well bottom or above mud</a:t>
            </a:r>
          </a:p>
          <a:p>
            <a:r>
              <a:rPr lang="en-US" dirty="0"/>
              <a:t>Do not run dry, use pump saver (Pump tech)</a:t>
            </a:r>
          </a:p>
        </p:txBody>
      </p:sp>
    </p:spTree>
    <p:extLst>
      <p:ext uri="{BB962C8B-B14F-4D97-AF65-F5344CB8AC3E}">
        <p14:creationId xmlns:p14="http://schemas.microsoft.com/office/powerpoint/2010/main" val="26282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C30D3-CD05-000F-6AC6-9CBB6D13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40EEC-8695-14AB-097C-7E0E4AFB2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122"/>
            <a:ext cx="10515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40937-434F-4F1D-E3B4-AB7E2FD81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46" y="365125"/>
            <a:ext cx="7943696" cy="58118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BE6E5B-9B4D-D1A7-3D30-66B6A29D8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296" y="3026898"/>
            <a:ext cx="3676839" cy="304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4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2C2C9E-FACD-49E6-ABFB-2991BF5E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132" y="307409"/>
            <a:ext cx="7384778" cy="622231"/>
          </a:xfrm>
        </p:spPr>
        <p:txBody>
          <a:bodyPr>
            <a:normAutofit/>
          </a:bodyPr>
          <a:lstStyle/>
          <a:p>
            <a:r>
              <a:rPr lang="en-US" dirty="0"/>
              <a:t>ACLAD Summary Report  June 7, 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C4B24FA-F38D-4CA5-9F9C-A3388E866B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899790"/>
              </p:ext>
            </p:extLst>
          </p:nvPr>
        </p:nvGraphicFramePr>
        <p:xfrm>
          <a:off x="431508" y="1124465"/>
          <a:ext cx="11328983" cy="5490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955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78CAB-632F-4C96-9A2E-91193704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304"/>
          </a:xfrm>
        </p:spPr>
        <p:txBody>
          <a:bodyPr/>
          <a:lstStyle/>
          <a:p>
            <a:r>
              <a:rPr lang="en-US" dirty="0"/>
              <a:t>Weekly Well Monitoring (gallons per day)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F80D3A9-E101-476B-8CEA-97E88C823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57826"/>
              </p:ext>
            </p:extLst>
          </p:nvPr>
        </p:nvGraphicFramePr>
        <p:xfrm>
          <a:off x="838200" y="1444487"/>
          <a:ext cx="9550400" cy="53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390">
                  <a:extLst>
                    <a:ext uri="{9D8B030D-6E8A-4147-A177-3AD203B41FA5}">
                      <a16:colId xmlns:a16="http://schemas.microsoft.com/office/drawing/2014/main" val="2140159672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3395449762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2346338550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2763664829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539403828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4144860454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3904859901"/>
                    </a:ext>
                  </a:extLst>
                </a:gridCol>
              </a:tblGrid>
              <a:tr h="26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Narcissa/Gingerroot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Narcissa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Beanfield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Gingerroot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King/Sweetbay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Narcissa/Vanderlip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3813806"/>
                  </a:ext>
                </a:extLst>
              </a:tr>
              <a:tr h="26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99095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B94C647-69C1-489C-B22E-14A3B1518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048175"/>
              </p:ext>
            </p:extLst>
          </p:nvPr>
        </p:nvGraphicFramePr>
        <p:xfrm>
          <a:off x="2032000" y="3998678"/>
          <a:ext cx="8356599" cy="39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824">
                  <a:extLst>
                    <a:ext uri="{9D8B030D-6E8A-4147-A177-3AD203B41FA5}">
                      <a16:colId xmlns:a16="http://schemas.microsoft.com/office/drawing/2014/main" val="2515694411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3573095420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2347990717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097082134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9008102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226695281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370105948"/>
                    </a:ext>
                  </a:extLst>
                </a:gridCol>
                <a:gridCol w="1007831">
                  <a:extLst>
                    <a:ext uri="{9D8B030D-6E8A-4147-A177-3AD203B41FA5}">
                      <a16:colId xmlns:a16="http://schemas.microsoft.com/office/drawing/2014/main" val="3417674048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Petak/Sweetbay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Thyme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End of Narcissa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Lower Figtree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Mid Sweetbay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 GPD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PVDS Meter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7597681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Yamaguchi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186754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4E897-273C-A8E9-0A8E-0D1934CBF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188558"/>
              </p:ext>
            </p:extLst>
          </p:nvPr>
        </p:nvGraphicFramePr>
        <p:xfrm>
          <a:off x="838199" y="2003172"/>
          <a:ext cx="9550400" cy="1679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390">
                  <a:extLst>
                    <a:ext uri="{9D8B030D-6E8A-4147-A177-3AD203B41FA5}">
                      <a16:colId xmlns:a16="http://schemas.microsoft.com/office/drawing/2014/main" val="505601917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736852732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385724740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794022829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985981236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3134249541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6681742"/>
                    </a:ext>
                  </a:extLst>
                </a:gridCol>
              </a:tblGrid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3-May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5155789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10-May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20,093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13,698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18292967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17-May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-8,663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7920171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29,076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8828942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31-May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7,885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62083072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7-Jun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8274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E06A4A-A108-5F8F-2B44-AF8010000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56220"/>
              </p:ext>
            </p:extLst>
          </p:nvPr>
        </p:nvGraphicFramePr>
        <p:xfrm>
          <a:off x="1206500" y="4488056"/>
          <a:ext cx="825500" cy="1752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909762393"/>
                    </a:ext>
                  </a:extLst>
                </a:gridCol>
              </a:tblGrid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3-May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9832671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10-May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4071299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17-May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6072719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24-May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7611972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31-May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43224356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7-Jun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39128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38D3897-698A-CAEA-BBBD-A26B22216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683722"/>
              </p:ext>
            </p:extLst>
          </p:nvPr>
        </p:nvGraphicFramePr>
        <p:xfrm>
          <a:off x="2032000" y="4488056"/>
          <a:ext cx="8356599" cy="1752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824">
                  <a:extLst>
                    <a:ext uri="{9D8B030D-6E8A-4147-A177-3AD203B41FA5}">
                      <a16:colId xmlns:a16="http://schemas.microsoft.com/office/drawing/2014/main" val="607741475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2085601534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2441165430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3899045089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2960582323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251437141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2920519308"/>
                    </a:ext>
                  </a:extLst>
                </a:gridCol>
                <a:gridCol w="1007831">
                  <a:extLst>
                    <a:ext uri="{9D8B030D-6E8A-4147-A177-3AD203B41FA5}">
                      <a16:colId xmlns:a16="http://schemas.microsoft.com/office/drawing/2014/main" val="4261721897"/>
                    </a:ext>
                  </a:extLst>
                </a:gridCol>
              </a:tblGrid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98,494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3664430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92,391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3899084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71,043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3540171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68,171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82590259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9127786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76,686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4248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81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5676</TotalTime>
  <Words>334</Words>
  <Application>Microsoft Office PowerPoint</Application>
  <PresentationFormat>Widescreen</PresentationFormat>
  <Paragraphs>153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ACLAD Operations Status</vt:lpstr>
      <vt:lpstr>ACLAD STATUS</vt:lpstr>
      <vt:lpstr>Schraiber lessons</vt:lpstr>
      <vt:lpstr>PowerPoint Presentation</vt:lpstr>
      <vt:lpstr>PowerPoint Presentation</vt:lpstr>
      <vt:lpstr>Weekly Well Monitoring (gallons per day)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35</cp:revision>
  <dcterms:created xsi:type="dcterms:W3CDTF">2021-09-08T16:58:12Z</dcterms:created>
  <dcterms:modified xsi:type="dcterms:W3CDTF">2022-06-14T14:38:39Z</dcterms:modified>
</cp:coreProperties>
</file>