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1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98"/>
            <a:ext cx="10515600" cy="1325563"/>
          </a:xfrm>
        </p:spPr>
        <p:txBody>
          <a:bodyPr/>
          <a:lstStyle/>
          <a:p>
            <a:r>
              <a:rPr lang="en-US" dirty="0"/>
              <a:t>     WELL STATUS 			March 14, 2023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67812" y="1424161"/>
            <a:ext cx="8750643" cy="445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CURRENTLY PUMPING </a:t>
            </a:r>
            <a:r>
              <a:rPr lang="en-US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102,000</a:t>
            </a:r>
            <a:r>
              <a:rPr lang="en-US" sz="2000" b="1" dirty="0">
                <a:solidFill>
                  <a:srgbClr val="FF0000"/>
                </a:solidFill>
              </a:rPr>
              <a:t> GALLONS PER DAY</a:t>
            </a:r>
          </a:p>
          <a:p>
            <a:r>
              <a:rPr lang="en-US" sz="1800" b="1" dirty="0"/>
              <a:t>Well #7 in and running ~20,000 gal per day</a:t>
            </a:r>
          </a:p>
          <a:p>
            <a:pPr lvl="1"/>
            <a:r>
              <a:rPr lang="en-US" sz="1400" b="1" dirty="0"/>
              <a:t>164’ deep with water at 115’</a:t>
            </a:r>
          </a:p>
          <a:p>
            <a:r>
              <a:rPr lang="en-US" sz="1800" b="1" dirty="0"/>
              <a:t>Well #10 (Figtree </a:t>
            </a:r>
            <a:r>
              <a:rPr lang="en-US" sz="1800" b="1" dirty="0" err="1"/>
              <a:t>cul</a:t>
            </a:r>
            <a:r>
              <a:rPr lang="en-US" sz="1800" b="1" dirty="0"/>
              <a:t> de sac) Drilled and ready for pump</a:t>
            </a:r>
          </a:p>
          <a:p>
            <a:pPr lvl="1"/>
            <a:r>
              <a:rPr lang="en-US" sz="1400" b="1" dirty="0"/>
              <a:t>173’ deep with water at 89’</a:t>
            </a:r>
          </a:p>
          <a:p>
            <a:pPr lvl="1"/>
            <a:r>
              <a:rPr lang="en-US" sz="1400" b="1" dirty="0"/>
              <a:t>Drain line in place</a:t>
            </a:r>
          </a:p>
          <a:p>
            <a:pPr lvl="1"/>
            <a:r>
              <a:rPr lang="en-US" sz="1400" b="1" dirty="0"/>
              <a:t>Will use temporary power until permits </a:t>
            </a:r>
            <a:r>
              <a:rPr lang="en-US" sz="1400" b="1" dirty="0" err="1"/>
              <a:t>etc</a:t>
            </a:r>
            <a:r>
              <a:rPr lang="en-US" sz="1400" b="1" dirty="0"/>
              <a:t> completed</a:t>
            </a:r>
          </a:p>
          <a:p>
            <a:pPr lvl="1"/>
            <a:r>
              <a:rPr lang="en-US" sz="1400" b="1" dirty="0"/>
              <a:t>Will install pump as soon as it stops raining</a:t>
            </a:r>
          </a:p>
          <a:p>
            <a:r>
              <a:rPr lang="en-US" sz="1800" b="1" dirty="0"/>
              <a:t>Obtained 2 well bids for wells 18, 19, and 20</a:t>
            </a:r>
          </a:p>
          <a:p>
            <a:pPr lvl="1"/>
            <a:r>
              <a:rPr lang="en-US" sz="1400" b="1" dirty="0"/>
              <a:t>City wells seaward of PVDS</a:t>
            </a:r>
          </a:p>
          <a:p>
            <a:pPr lvl="1"/>
            <a:r>
              <a:rPr lang="en-US" sz="1400" b="1" dirty="0"/>
              <a:t>Walked sites with bidders to plan site set up</a:t>
            </a:r>
          </a:p>
          <a:p>
            <a:r>
              <a:rPr lang="en-US" sz="1800" b="1" dirty="0"/>
              <a:t>Next Month Plan as soon as the rain stops</a:t>
            </a:r>
          </a:p>
          <a:p>
            <a:pPr lvl="1"/>
            <a:r>
              <a:rPr lang="en-US" sz="1400" b="1" dirty="0"/>
              <a:t>Check/service wells 16 (</a:t>
            </a:r>
            <a:r>
              <a:rPr lang="en-US" sz="1400" b="1" dirty="0" err="1"/>
              <a:t>Petak</a:t>
            </a:r>
            <a:r>
              <a:rPr lang="en-US" sz="1400" b="1" dirty="0"/>
              <a:t>), and well 4 (</a:t>
            </a:r>
            <a:r>
              <a:rPr lang="en-US" sz="1400" b="1" dirty="0" err="1"/>
              <a:t>clovetree</a:t>
            </a:r>
            <a:r>
              <a:rPr lang="en-US" sz="1400" b="1" dirty="0"/>
              <a:t>)</a:t>
            </a:r>
          </a:p>
          <a:p>
            <a:pPr lvl="1"/>
            <a:r>
              <a:rPr lang="en-US" sz="1400" b="1" dirty="0"/>
              <a:t>Meet with RPV to get approval for wells 18, 19, 20</a:t>
            </a:r>
          </a:p>
          <a:p>
            <a:pPr lvl="1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20172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WELL STATUS    March 14,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Gordon Leon</cp:lastModifiedBy>
  <cp:revision>65</cp:revision>
  <dcterms:created xsi:type="dcterms:W3CDTF">2021-09-08T16:58:12Z</dcterms:created>
  <dcterms:modified xsi:type="dcterms:W3CDTF">2023-03-14T20:43:12Z</dcterms:modified>
</cp:coreProperties>
</file>