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8" r:id="rId2"/>
    <p:sldId id="296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9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6.7.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6.21.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GPD'!$B$5:$B$26</c:f>
              <c:numCache>
                <c:formatCode>#,##0</c:formatCode>
                <c:ptCount val="22"/>
                <c:pt idx="0">
                  <c:v>20863.071428571428</c:v>
                </c:pt>
                <c:pt idx="1">
                  <c:v>21829.571428571428</c:v>
                </c:pt>
                <c:pt idx="2">
                  <c:v>13171.428571428571</c:v>
                </c:pt>
                <c:pt idx="3">
                  <c:v>7020</c:v>
                </c:pt>
                <c:pt idx="4">
                  <c:v>17153.333333333332</c:v>
                </c:pt>
                <c:pt idx="5">
                  <c:v>6381.4285714285716</c:v>
                </c:pt>
                <c:pt idx="6">
                  <c:v>0</c:v>
                </c:pt>
                <c:pt idx="7">
                  <c:v>20680</c:v>
                </c:pt>
                <c:pt idx="8">
                  <c:v>17455.652173913044</c:v>
                </c:pt>
                <c:pt idx="9">
                  <c:v>17178.571428571428</c:v>
                </c:pt>
                <c:pt idx="10">
                  <c:v>19208.571428571428</c:v>
                </c:pt>
                <c:pt idx="11">
                  <c:v>18492.857142857141</c:v>
                </c:pt>
                <c:pt idx="12">
                  <c:v>17631.428571428572</c:v>
                </c:pt>
                <c:pt idx="13">
                  <c:v>17214.285714285714</c:v>
                </c:pt>
                <c:pt idx="14">
                  <c:v>16892.857142857141</c:v>
                </c:pt>
                <c:pt idx="15">
                  <c:v>5751.4285714285716</c:v>
                </c:pt>
                <c:pt idx="16">
                  <c:v>0</c:v>
                </c:pt>
                <c:pt idx="17">
                  <c:v>28664.285714285714</c:v>
                </c:pt>
                <c:pt idx="18">
                  <c:v>12554.25</c:v>
                </c:pt>
                <c:pt idx="19">
                  <c:v>13691.5</c:v>
                </c:pt>
                <c:pt idx="20">
                  <c:v>17063.571428571428</c:v>
                </c:pt>
                <c:pt idx="21">
                  <c:v>13708.428571428571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BC-45BC-884F-974D162D66A4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GPD'!$C$5:$C$26</c:f>
              <c:numCache>
                <c:formatCode>#,##0</c:formatCode>
                <c:ptCount val="22"/>
                <c:pt idx="0">
                  <c:v>5108.5714285714284</c:v>
                </c:pt>
                <c:pt idx="1">
                  <c:v>5004.2857142857147</c:v>
                </c:pt>
                <c:pt idx="2">
                  <c:v>5014.2857142857147</c:v>
                </c:pt>
                <c:pt idx="3">
                  <c:v>4977.1428571428569</c:v>
                </c:pt>
                <c:pt idx="4">
                  <c:v>5526.666666666667</c:v>
                </c:pt>
                <c:pt idx="5">
                  <c:v>5100</c:v>
                </c:pt>
                <c:pt idx="6">
                  <c:v>5948.5714285714284</c:v>
                </c:pt>
                <c:pt idx="7">
                  <c:v>2051.4285714285716</c:v>
                </c:pt>
                <c:pt idx="8">
                  <c:v>4944.2857142857147</c:v>
                </c:pt>
                <c:pt idx="9">
                  <c:v>4351.4285714285716</c:v>
                </c:pt>
                <c:pt idx="10">
                  <c:v>4140</c:v>
                </c:pt>
                <c:pt idx="11">
                  <c:v>3998.5714285714284</c:v>
                </c:pt>
                <c:pt idx="12">
                  <c:v>4207.1428571428569</c:v>
                </c:pt>
                <c:pt idx="13">
                  <c:v>4230</c:v>
                </c:pt>
                <c:pt idx="14">
                  <c:v>4600</c:v>
                </c:pt>
                <c:pt idx="15">
                  <c:v>4925.7142857142853</c:v>
                </c:pt>
                <c:pt idx="16">
                  <c:v>5088.5714285714284</c:v>
                </c:pt>
                <c:pt idx="17">
                  <c:v>20092.857142857141</c:v>
                </c:pt>
                <c:pt idx="18">
                  <c:v>-8662.8571428571431</c:v>
                </c:pt>
                <c:pt idx="19">
                  <c:v>5520</c:v>
                </c:pt>
                <c:pt idx="20">
                  <c:v>5200</c:v>
                </c:pt>
                <c:pt idx="21">
                  <c:v>3604.2857142857142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BC-45BC-884F-974D162D66A4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GPD'!$D$5:$D$26</c:f>
              <c:numCache>
                <c:formatCode>#,##0</c:formatCode>
                <c:ptCount val="22"/>
                <c:pt idx="0">
                  <c:v>11344.714285714286</c:v>
                </c:pt>
                <c:pt idx="1">
                  <c:v>11402.571428571429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10871.571428571429</c:v>
                </c:pt>
                <c:pt idx="6">
                  <c:v>11198.714285714286</c:v>
                </c:pt>
                <c:pt idx="7">
                  <c:v>9065.7391304347821</c:v>
                </c:pt>
                <c:pt idx="8">
                  <c:v>11665.428571428571</c:v>
                </c:pt>
                <c:pt idx="9">
                  <c:v>11014</c:v>
                </c:pt>
                <c:pt idx="10">
                  <c:v>11916.857142857143</c:v>
                </c:pt>
                <c:pt idx="11">
                  <c:v>0</c:v>
                </c:pt>
                <c:pt idx="12">
                  <c:v>23839.857142857141</c:v>
                </c:pt>
                <c:pt idx="13">
                  <c:v>11733.285714285714</c:v>
                </c:pt>
                <c:pt idx="14">
                  <c:v>11093.142857142857</c:v>
                </c:pt>
                <c:pt idx="15">
                  <c:v>11144.857142857143</c:v>
                </c:pt>
                <c:pt idx="16">
                  <c:v>11433.285714285714</c:v>
                </c:pt>
                <c:pt idx="17">
                  <c:v>15164.857142857143</c:v>
                </c:pt>
                <c:pt idx="18">
                  <c:v>3827.2857142857142</c:v>
                </c:pt>
                <c:pt idx="19">
                  <c:v>11194.285714285714</c:v>
                </c:pt>
                <c:pt idx="20">
                  <c:v>11221.285714285714</c:v>
                </c:pt>
                <c:pt idx="21">
                  <c:v>6348.4285714285716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BC-45BC-884F-974D162D66A4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GPD'!$E$5:$E$26</c:f>
              <c:numCache>
                <c:formatCode>#,##0</c:formatCode>
                <c:ptCount val="22"/>
                <c:pt idx="0">
                  <c:v>17531.428571428572</c:v>
                </c:pt>
                <c:pt idx="1">
                  <c:v>17685.714285714286</c:v>
                </c:pt>
                <c:pt idx="2">
                  <c:v>16897.857142857141</c:v>
                </c:pt>
                <c:pt idx="3">
                  <c:v>14955.714285714286</c:v>
                </c:pt>
                <c:pt idx="4">
                  <c:v>20133.333333333332</c:v>
                </c:pt>
                <c:pt idx="5">
                  <c:v>16454.285714285714</c:v>
                </c:pt>
                <c:pt idx="6">
                  <c:v>15795.714285714286</c:v>
                </c:pt>
                <c:pt idx="7">
                  <c:v>17100.869565217392</c:v>
                </c:pt>
                <c:pt idx="8">
                  <c:v>17227.142857142859</c:v>
                </c:pt>
                <c:pt idx="9">
                  <c:v>16504.285714285714</c:v>
                </c:pt>
                <c:pt idx="10">
                  <c:v>17342.857142857141</c:v>
                </c:pt>
                <c:pt idx="11">
                  <c:v>17265.714285714286</c:v>
                </c:pt>
                <c:pt idx="12">
                  <c:v>17342.857142857141</c:v>
                </c:pt>
                <c:pt idx="13">
                  <c:v>17018.571428571428</c:v>
                </c:pt>
                <c:pt idx="14">
                  <c:v>13750</c:v>
                </c:pt>
                <c:pt idx="15">
                  <c:v>0</c:v>
                </c:pt>
                <c:pt idx="16">
                  <c:v>12902.857142857143</c:v>
                </c:pt>
                <c:pt idx="17">
                  <c:v>29344.285714285714</c:v>
                </c:pt>
                <c:pt idx="18">
                  <c:v>27571.428571428572</c:v>
                </c:pt>
                <c:pt idx="19">
                  <c:v>29075.714285714286</c:v>
                </c:pt>
                <c:pt idx="20">
                  <c:v>24934.285714285714</c:v>
                </c:pt>
                <c:pt idx="21">
                  <c:v>25632.857142857141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BC-45BC-884F-974D162D66A4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GPD'!$F$5:$F$26</c:f>
              <c:numCache>
                <c:formatCode>#,##0</c:formatCode>
                <c:ptCount val="22"/>
                <c:pt idx="0">
                  <c:v>9997.1428571428569</c:v>
                </c:pt>
                <c:pt idx="1">
                  <c:v>10087.142857142857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10105.714285714286</c:v>
                </c:pt>
                <c:pt idx="7">
                  <c:v>3455.6521739130435</c:v>
                </c:pt>
                <c:pt idx="8">
                  <c:v>-5872.8571428571431</c:v>
                </c:pt>
                <c:pt idx="9">
                  <c:v>0</c:v>
                </c:pt>
                <c:pt idx="10">
                  <c:v>0</c:v>
                </c:pt>
                <c:pt idx="11">
                  <c:v>11943.285714285714</c:v>
                </c:pt>
                <c:pt idx="12">
                  <c:v>2888.1428571428573</c:v>
                </c:pt>
                <c:pt idx="13">
                  <c:v>9184.4285714285706</c:v>
                </c:pt>
                <c:pt idx="14">
                  <c:v>14065.142857142857</c:v>
                </c:pt>
                <c:pt idx="15">
                  <c:v>14014.142857142857</c:v>
                </c:pt>
                <c:pt idx="16">
                  <c:v>14206.428571428571</c:v>
                </c:pt>
                <c:pt idx="17">
                  <c:v>13698.428571428571</c:v>
                </c:pt>
                <c:pt idx="18">
                  <c:v>13675.285714285714</c:v>
                </c:pt>
                <c:pt idx="19">
                  <c:v>13610</c:v>
                </c:pt>
                <c:pt idx="20">
                  <c:v>13589.714285714286</c:v>
                </c:pt>
                <c:pt idx="21">
                  <c:v>13212.142857142857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BC-45BC-884F-974D162D66A4}"/>
            </c:ext>
          </c:extLst>
        </c:ser>
        <c:ser>
          <c:idx val="5"/>
          <c:order val="5"/>
          <c:tx>
            <c:strRef>
              <c:f>'Data Summary GPD'!$G$3:$G$4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GPD'!$G$5:$G$26</c:f>
              <c:numCache>
                <c:formatCode>#,##0</c:formatCode>
                <c:ptCount val="22"/>
                <c:pt idx="0">
                  <c:v>1779.5714285714287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3206</c:v>
                </c:pt>
                <c:pt idx="4">
                  <c:v>15472.333333333334</c:v>
                </c:pt>
                <c:pt idx="5">
                  <c:v>13292</c:v>
                </c:pt>
                <c:pt idx="6">
                  <c:v>0</c:v>
                </c:pt>
                <c:pt idx="7">
                  <c:v>12623.652173913044</c:v>
                </c:pt>
                <c:pt idx="8">
                  <c:v>21339.714285714286</c:v>
                </c:pt>
                <c:pt idx="9">
                  <c:v>9467.1428571428569</c:v>
                </c:pt>
                <c:pt idx="10">
                  <c:v>14610.571428571429</c:v>
                </c:pt>
                <c:pt idx="11">
                  <c:v>7789</c:v>
                </c:pt>
                <c:pt idx="12">
                  <c:v>11133.857142857143</c:v>
                </c:pt>
                <c:pt idx="13">
                  <c:v>11659.857142857143</c:v>
                </c:pt>
                <c:pt idx="14">
                  <c:v>11625.857142857143</c:v>
                </c:pt>
                <c:pt idx="15">
                  <c:v>11659.571428571429</c:v>
                </c:pt>
                <c:pt idx="16">
                  <c:v>6035</c:v>
                </c:pt>
                <c:pt idx="17">
                  <c:v>951.42857142857144</c:v>
                </c:pt>
                <c:pt idx="18">
                  <c:v>5.1428571428571432</c:v>
                </c:pt>
                <c:pt idx="19">
                  <c:v>-5.1428571428571432</c:v>
                </c:pt>
                <c:pt idx="20">
                  <c:v>7885.1428571428569</c:v>
                </c:pt>
                <c:pt idx="21">
                  <c:v>8500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2BC-45BC-884F-974D162D66A4}"/>
            </c:ext>
          </c:extLst>
        </c:ser>
        <c:ser>
          <c:idx val="6"/>
          <c:order val="6"/>
          <c:tx>
            <c:strRef>
              <c:f>'Data Summary GPD'!$H$3:$H$4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GPD'!$H$5:$H$26</c:f>
              <c:numCache>
                <c:formatCode>#,##0</c:formatCode>
                <c:ptCount val="22"/>
                <c:pt idx="0">
                  <c:v>6590</c:v>
                </c:pt>
                <c:pt idx="1">
                  <c:v>7081.4285714285716</c:v>
                </c:pt>
                <c:pt idx="2">
                  <c:v>9236.4285714285706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8450.434782608696</c:v>
                </c:pt>
                <c:pt idx="8">
                  <c:v>8801.4285714285706</c:v>
                </c:pt>
                <c:pt idx="9">
                  <c:v>9518.5714285714294</c:v>
                </c:pt>
                <c:pt idx="10">
                  <c:v>11954.285714285714</c:v>
                </c:pt>
                <c:pt idx="11">
                  <c:v>9125.7142857142862</c:v>
                </c:pt>
                <c:pt idx="12">
                  <c:v>8264.2857142857138</c:v>
                </c:pt>
                <c:pt idx="13">
                  <c:v>13804.285714285714</c:v>
                </c:pt>
                <c:pt idx="14">
                  <c:v>7061.4285714285716</c:v>
                </c:pt>
                <c:pt idx="15">
                  <c:v>9941.4285714285706</c:v>
                </c:pt>
                <c:pt idx="16">
                  <c:v>11528.571428571429</c:v>
                </c:pt>
                <c:pt idx="17">
                  <c:v>10561.428571428571</c:v>
                </c:pt>
                <c:pt idx="18">
                  <c:v>9595.7142857142862</c:v>
                </c:pt>
                <c:pt idx="19">
                  <c:v>4777.1428571428569</c:v>
                </c:pt>
                <c:pt idx="20">
                  <c:v>7344.2857142857147</c:v>
                </c:pt>
                <c:pt idx="21">
                  <c:v>14935.714285714286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2BC-45BC-884F-974D162D66A4}"/>
            </c:ext>
          </c:extLst>
        </c:ser>
        <c:ser>
          <c:idx val="7"/>
          <c:order val="7"/>
          <c:tx>
            <c:strRef>
              <c:f>'Data Summary GPD'!$I$3:$I$4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GPD'!$I$5:$I$26</c:f>
              <c:numCache>
                <c:formatCode>#,##0</c:formatCode>
                <c:ptCount val="22"/>
                <c:pt idx="0">
                  <c:v>1267.8571428571429</c:v>
                </c:pt>
                <c:pt idx="1">
                  <c:v>1001.4285714285714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944.3478260869565</c:v>
                </c:pt>
                <c:pt idx="8">
                  <c:v>868.57142857142856</c:v>
                </c:pt>
                <c:pt idx="9">
                  <c:v>857.14285714285711</c:v>
                </c:pt>
                <c:pt idx="10">
                  <c:v>851.42857142857144</c:v>
                </c:pt>
                <c:pt idx="11">
                  <c:v>844.28571428571433</c:v>
                </c:pt>
                <c:pt idx="12">
                  <c:v>857.14285714285711</c:v>
                </c:pt>
                <c:pt idx="13">
                  <c:v>848.57142857142856</c:v>
                </c:pt>
                <c:pt idx="14">
                  <c:v>842.85714285714289</c:v>
                </c:pt>
                <c:pt idx="15">
                  <c:v>835.71428571428567</c:v>
                </c:pt>
                <c:pt idx="16">
                  <c:v>858.57142857142856</c:v>
                </c:pt>
                <c:pt idx="17">
                  <c:v>-152.85714285714286</c:v>
                </c:pt>
                <c:pt idx="18">
                  <c:v>400</c:v>
                </c:pt>
                <c:pt idx="19">
                  <c:v>2191.4285714285716</c:v>
                </c:pt>
                <c:pt idx="20">
                  <c:v>802.85714285714289</c:v>
                </c:pt>
                <c:pt idx="21">
                  <c:v>3454.2857142857142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2BC-45BC-884F-974D162D66A4}"/>
            </c:ext>
          </c:extLst>
        </c:ser>
        <c:ser>
          <c:idx val="8"/>
          <c:order val="8"/>
          <c:tx>
            <c:strRef>
              <c:f>'Data Summary GPD'!$J$3:$J$4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GPD'!$J$5:$J$26</c:f>
              <c:numCache>
                <c:formatCode>#,##0</c:formatCode>
                <c:ptCount val="22"/>
                <c:pt idx="0">
                  <c:v>2570.7142857142858</c:v>
                </c:pt>
                <c:pt idx="1">
                  <c:v>2144.2857142857142</c:v>
                </c:pt>
                <c:pt idx="2">
                  <c:v>2108.5714285714284</c:v>
                </c:pt>
                <c:pt idx="3">
                  <c:v>1638.5714285714287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1109.5652173913043</c:v>
                </c:pt>
                <c:pt idx="8">
                  <c:v>794.28571428571433</c:v>
                </c:pt>
                <c:pt idx="9">
                  <c:v>580</c:v>
                </c:pt>
                <c:pt idx="10">
                  <c:v>157.14285714285714</c:v>
                </c:pt>
                <c:pt idx="11">
                  <c:v>0</c:v>
                </c:pt>
                <c:pt idx="12">
                  <c:v>0</c:v>
                </c:pt>
                <c:pt idx="13">
                  <c:v>-1.4285714285714286</c:v>
                </c:pt>
                <c:pt idx="14">
                  <c:v>1238.5714285714287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2BC-45BC-884F-974D162D66A4}"/>
            </c:ext>
          </c:extLst>
        </c:ser>
        <c:ser>
          <c:idx val="9"/>
          <c:order val="9"/>
          <c:tx>
            <c:strRef>
              <c:f>'Data Summary GPD'!$K$3:$K$4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GPD'!$K$5:$K$26</c:f>
              <c:numCache>
                <c:formatCode>#,##0</c:formatCode>
                <c:ptCount val="22"/>
                <c:pt idx="0">
                  <c:v>3961.4285714285716</c:v>
                </c:pt>
                <c:pt idx="1">
                  <c:v>3825.7142857142858</c:v>
                </c:pt>
                <c:pt idx="2">
                  <c:v>3851.4285714285716</c:v>
                </c:pt>
                <c:pt idx="3">
                  <c:v>3818.75</c:v>
                </c:pt>
                <c:pt idx="4">
                  <c:v>3618.3333333333335</c:v>
                </c:pt>
                <c:pt idx="5">
                  <c:v>3700</c:v>
                </c:pt>
                <c:pt idx="6">
                  <c:v>3582.8571428571427</c:v>
                </c:pt>
                <c:pt idx="7">
                  <c:v>4266.086956521739</c:v>
                </c:pt>
                <c:pt idx="8">
                  <c:v>3494.2857142857142</c:v>
                </c:pt>
                <c:pt idx="9">
                  <c:v>3377.1428571428573</c:v>
                </c:pt>
                <c:pt idx="10">
                  <c:v>3431.4285714285716</c:v>
                </c:pt>
                <c:pt idx="11">
                  <c:v>3452.8571428571427</c:v>
                </c:pt>
                <c:pt idx="12">
                  <c:v>3372.8571428571427</c:v>
                </c:pt>
                <c:pt idx="13">
                  <c:v>11984.285714285714</c:v>
                </c:pt>
                <c:pt idx="14">
                  <c:v>23298.571428571428</c:v>
                </c:pt>
                <c:pt idx="15">
                  <c:v>17594.285714285714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2BC-45BC-884F-974D162D66A4}"/>
            </c:ext>
          </c:extLst>
        </c:ser>
        <c:ser>
          <c:idx val="10"/>
          <c:order val="10"/>
          <c:tx>
            <c:strRef>
              <c:f>'Data Summary GPD'!$L$3:$L$4</c:f>
              <c:strCache>
                <c:ptCount val="2"/>
                <c:pt idx="0">
                  <c:v>Lower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GPD'!$L$5:$L$26</c:f>
              <c:numCache>
                <c:formatCode>#,##0</c:formatCode>
                <c:ptCount val="22"/>
                <c:pt idx="0">
                  <c:v>9602.1428571428569</c:v>
                </c:pt>
                <c:pt idx="1">
                  <c:v>10057.142857142857</c:v>
                </c:pt>
                <c:pt idx="2">
                  <c:v>8330.7142857142862</c:v>
                </c:pt>
                <c:pt idx="3">
                  <c:v>7102.8571428571431</c:v>
                </c:pt>
                <c:pt idx="4">
                  <c:v>7851.666666666667</c:v>
                </c:pt>
                <c:pt idx="5">
                  <c:v>5637.1428571428569</c:v>
                </c:pt>
                <c:pt idx="6">
                  <c:v>5240</c:v>
                </c:pt>
                <c:pt idx="7">
                  <c:v>3880</c:v>
                </c:pt>
                <c:pt idx="8">
                  <c:v>3845.7142857142858</c:v>
                </c:pt>
                <c:pt idx="9">
                  <c:v>1562.8571428571429</c:v>
                </c:pt>
                <c:pt idx="10">
                  <c:v>0</c:v>
                </c:pt>
                <c:pt idx="11">
                  <c:v>0</c:v>
                </c:pt>
                <c:pt idx="12">
                  <c:v>4302.8571428571431</c:v>
                </c:pt>
                <c:pt idx="13">
                  <c:v>3798.5714285714284</c:v>
                </c:pt>
                <c:pt idx="14">
                  <c:v>1677.1428571428571</c:v>
                </c:pt>
                <c:pt idx="15">
                  <c:v>4504.2857142857147</c:v>
                </c:pt>
                <c:pt idx="16">
                  <c:v>3108.5714285714284</c:v>
                </c:pt>
                <c:pt idx="17">
                  <c:v>2595.7142857142858</c:v>
                </c:pt>
                <c:pt idx="18">
                  <c:v>1440</c:v>
                </c:pt>
                <c:pt idx="19">
                  <c:v>302.85714285714283</c:v>
                </c:pt>
                <c:pt idx="20">
                  <c:v>524.28571428571433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2BC-45BC-884F-974D162D66A4}"/>
            </c:ext>
          </c:extLst>
        </c:ser>
        <c:ser>
          <c:idx val="11"/>
          <c:order val="11"/>
          <c:tx>
            <c:strRef>
              <c:f>'Data Summary GPD'!$M$3:$M$4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GPD'!$M$5:$M$26</c:f>
              <c:numCache>
                <c:formatCode>#,##0</c:formatCode>
                <c:ptCount val="22"/>
                <c:pt idx="0">
                  <c:v>-1</c:v>
                </c:pt>
                <c:pt idx="1">
                  <c:v>0</c:v>
                </c:pt>
                <c:pt idx="2">
                  <c:v>2090</c:v>
                </c:pt>
                <c:pt idx="3">
                  <c:v>5720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693.91304347826087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2BC-45BC-884F-974D162D66A4}"/>
            </c:ext>
          </c:extLst>
        </c:ser>
        <c:ser>
          <c:idx val="12"/>
          <c:order val="12"/>
          <c:tx>
            <c:strRef>
              <c:f>'Data Summary GPD'!$N$3:$N$4</c:f>
              <c:strCache>
                <c:ptCount val="2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GPD'!$N$5:$N$26</c:f>
              <c:numCache>
                <c:formatCode>#,##0</c:formatCode>
                <c:ptCount val="22"/>
                <c:pt idx="0">
                  <c:v>90615.642857142855</c:v>
                </c:pt>
                <c:pt idx="1">
                  <c:v>91869.428571428551</c:v>
                </c:pt>
                <c:pt idx="2">
                  <c:v>84427.57142857142</c:v>
                </c:pt>
                <c:pt idx="3">
                  <c:v>76841.53571428571</c:v>
                </c:pt>
                <c:pt idx="4">
                  <c:v>105894</c:v>
                </c:pt>
                <c:pt idx="5">
                  <c:v>87112.142857142855</c:v>
                </c:pt>
                <c:pt idx="6">
                  <c:v>60745.857142857145</c:v>
                </c:pt>
                <c:pt idx="7">
                  <c:v>84321.689440993796</c:v>
                </c:pt>
                <c:pt idx="8">
                  <c:v>84563.65217391304</c:v>
                </c:pt>
                <c:pt idx="9">
                  <c:v>74411.142857142855</c:v>
                </c:pt>
                <c:pt idx="10">
                  <c:v>83613.142857142841</c:v>
                </c:pt>
                <c:pt idx="11">
                  <c:v>72912.28571428571</c:v>
                </c:pt>
                <c:pt idx="12">
                  <c:v>86164.714285714275</c:v>
                </c:pt>
                <c:pt idx="13">
                  <c:v>85691.857142857145</c:v>
                </c:pt>
                <c:pt idx="14">
                  <c:v>81169.857142857145</c:v>
                </c:pt>
                <c:pt idx="15">
                  <c:v>58272.857142857138</c:v>
                </c:pt>
                <c:pt idx="16">
                  <c:v>62053.28571428571</c:v>
                </c:pt>
                <c:pt idx="17">
                  <c:v>118324.71428571426</c:v>
                </c:pt>
                <c:pt idx="18">
                  <c:v>58966.25</c:v>
                </c:pt>
                <c:pt idx="19">
                  <c:v>80054.928571428565</c:v>
                </c:pt>
                <c:pt idx="20">
                  <c:v>88041.142857142855</c:v>
                </c:pt>
                <c:pt idx="21">
                  <c:v>89396.142857142855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2BC-45BC-884F-974D162D66A4}"/>
            </c:ext>
          </c:extLst>
        </c:ser>
        <c:ser>
          <c:idx val="13"/>
          <c:order val="13"/>
          <c:tx>
            <c:strRef>
              <c:f>'Data Summary GPD'!$O$3:$O$4</c:f>
              <c:strCache>
                <c:ptCount val="2"/>
                <c:pt idx="0">
                  <c:v>PVDS Meter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GPD'!$O$5:$O$26</c:f>
              <c:numCache>
                <c:formatCode>General</c:formatCode>
                <c:ptCount val="22"/>
                <c:pt idx="8" formatCode="#,##0">
                  <c:v>0</c:v>
                </c:pt>
                <c:pt idx="9" formatCode="#,##0">
                  <c:v>64275</c:v>
                </c:pt>
                <c:pt idx="10" formatCode="#,##0">
                  <c:v>76871.428571428565</c:v>
                </c:pt>
                <c:pt idx="11" formatCode="#,##0">
                  <c:v>79685.71428571429</c:v>
                </c:pt>
                <c:pt idx="12" formatCode="#,##0">
                  <c:v>77742.857142857145</c:v>
                </c:pt>
                <c:pt idx="13" formatCode="#,##0">
                  <c:v>81757.142857142855</c:v>
                </c:pt>
                <c:pt idx="14" formatCode="#,##0">
                  <c:v>82585.71428571429</c:v>
                </c:pt>
                <c:pt idx="15" formatCode="#,##0">
                  <c:v>66100</c:v>
                </c:pt>
                <c:pt idx="16" formatCode="#,##0">
                  <c:v>98494.28571428571</c:v>
                </c:pt>
                <c:pt idx="17" formatCode="#,##0">
                  <c:v>92391.428571428565</c:v>
                </c:pt>
                <c:pt idx="18" formatCode="#,##0">
                  <c:v>71042.857142857145</c:v>
                </c:pt>
                <c:pt idx="19" formatCode="#,##0">
                  <c:v>68171.428571428565</c:v>
                </c:pt>
                <c:pt idx="20" formatCode="#,##0">
                  <c:v>89600</c:v>
                </c:pt>
                <c:pt idx="21" formatCode="#,##0">
                  <c:v>76686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2BC-45BC-884F-974D162D6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[$-409]d\-mmm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99214255497579051"/>
          <c:h val="0.14139162642428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GPD'!$B$5:$B$30</c:f>
              <c:numCache>
                <c:formatCode>#,##0</c:formatCode>
                <c:ptCount val="26"/>
                <c:pt idx="0">
                  <c:v>20863.071428571428</c:v>
                </c:pt>
                <c:pt idx="1">
                  <c:v>21829.571428571428</c:v>
                </c:pt>
                <c:pt idx="2">
                  <c:v>13171.428571428571</c:v>
                </c:pt>
                <c:pt idx="3">
                  <c:v>7020</c:v>
                </c:pt>
                <c:pt idx="4">
                  <c:v>17153.333333333332</c:v>
                </c:pt>
                <c:pt idx="5">
                  <c:v>6381.4285714285716</c:v>
                </c:pt>
                <c:pt idx="6">
                  <c:v>0</c:v>
                </c:pt>
                <c:pt idx="7">
                  <c:v>20680</c:v>
                </c:pt>
                <c:pt idx="8">
                  <c:v>17455.652173913044</c:v>
                </c:pt>
                <c:pt idx="9">
                  <c:v>17178.571428571428</c:v>
                </c:pt>
                <c:pt idx="10">
                  <c:v>19208.571428571428</c:v>
                </c:pt>
                <c:pt idx="11">
                  <c:v>18492.857142857141</c:v>
                </c:pt>
                <c:pt idx="12">
                  <c:v>17631.428571428572</c:v>
                </c:pt>
                <c:pt idx="13">
                  <c:v>17214.285714285714</c:v>
                </c:pt>
                <c:pt idx="14">
                  <c:v>16892.857142857141</c:v>
                </c:pt>
                <c:pt idx="15">
                  <c:v>5751.4285714285716</c:v>
                </c:pt>
                <c:pt idx="16">
                  <c:v>0</c:v>
                </c:pt>
                <c:pt idx="17">
                  <c:v>28664.285714285714</c:v>
                </c:pt>
                <c:pt idx="18">
                  <c:v>12554.25</c:v>
                </c:pt>
                <c:pt idx="19">
                  <c:v>13691.5</c:v>
                </c:pt>
                <c:pt idx="20">
                  <c:v>17063.571428571428</c:v>
                </c:pt>
                <c:pt idx="21">
                  <c:v>13708.428571428571</c:v>
                </c:pt>
                <c:pt idx="22">
                  <c:v>13114.428571428571</c:v>
                </c:pt>
                <c:pt idx="23">
                  <c:v>12194.857142857143</c:v>
                </c:pt>
                <c:pt idx="24">
                  <c:v>11738.857142857143</c:v>
                </c:pt>
                <c:pt idx="25">
                  <c:v>11871.571428571429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93-4A29-B9B4-E65C904D4135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GPD'!$C$5:$C$30</c:f>
              <c:numCache>
                <c:formatCode>#,##0</c:formatCode>
                <c:ptCount val="26"/>
                <c:pt idx="0">
                  <c:v>5108.5714285714284</c:v>
                </c:pt>
                <c:pt idx="1">
                  <c:v>5004.2857142857147</c:v>
                </c:pt>
                <c:pt idx="2">
                  <c:v>5014.2857142857147</c:v>
                </c:pt>
                <c:pt idx="3">
                  <c:v>4977.1428571428569</c:v>
                </c:pt>
                <c:pt idx="4">
                  <c:v>5526.666666666667</c:v>
                </c:pt>
                <c:pt idx="5">
                  <c:v>5100</c:v>
                </c:pt>
                <c:pt idx="6">
                  <c:v>5948.5714285714284</c:v>
                </c:pt>
                <c:pt idx="7">
                  <c:v>2051.4285714285716</c:v>
                </c:pt>
                <c:pt idx="8">
                  <c:v>4944.2857142857147</c:v>
                </c:pt>
                <c:pt idx="9">
                  <c:v>4351.4285714285716</c:v>
                </c:pt>
                <c:pt idx="10">
                  <c:v>4140</c:v>
                </c:pt>
                <c:pt idx="11">
                  <c:v>3998.5714285714284</c:v>
                </c:pt>
                <c:pt idx="12">
                  <c:v>4207.1428571428569</c:v>
                </c:pt>
                <c:pt idx="13">
                  <c:v>4230</c:v>
                </c:pt>
                <c:pt idx="14">
                  <c:v>4600</c:v>
                </c:pt>
                <c:pt idx="15">
                  <c:v>4925.7142857142853</c:v>
                </c:pt>
                <c:pt idx="16">
                  <c:v>5088.5714285714284</c:v>
                </c:pt>
                <c:pt idx="17">
                  <c:v>5807.1428571428569</c:v>
                </c:pt>
                <c:pt idx="18">
                  <c:v>5622.8571428571431</c:v>
                </c:pt>
                <c:pt idx="19">
                  <c:v>5520</c:v>
                </c:pt>
                <c:pt idx="20">
                  <c:v>5200</c:v>
                </c:pt>
                <c:pt idx="21">
                  <c:v>3604.2857142857142</c:v>
                </c:pt>
                <c:pt idx="22">
                  <c:v>6782.8571428571431</c:v>
                </c:pt>
                <c:pt idx="23">
                  <c:v>5051.4285714285716</c:v>
                </c:pt>
                <c:pt idx="24">
                  <c:v>5032.8571428571431</c:v>
                </c:pt>
                <c:pt idx="25">
                  <c:v>5172.8571428571431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93-4A29-B9B4-E65C904D4135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GPD'!$D$5:$D$30</c:f>
              <c:numCache>
                <c:formatCode>#,##0</c:formatCode>
                <c:ptCount val="26"/>
                <c:pt idx="0">
                  <c:v>11344.714285714286</c:v>
                </c:pt>
                <c:pt idx="1">
                  <c:v>11402.571428571429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10871.571428571429</c:v>
                </c:pt>
                <c:pt idx="6">
                  <c:v>11198.714285714286</c:v>
                </c:pt>
                <c:pt idx="7">
                  <c:v>9065.7391304347821</c:v>
                </c:pt>
                <c:pt idx="8">
                  <c:v>11665.428571428571</c:v>
                </c:pt>
                <c:pt idx="9">
                  <c:v>11014</c:v>
                </c:pt>
                <c:pt idx="10">
                  <c:v>11916.857142857143</c:v>
                </c:pt>
                <c:pt idx="11">
                  <c:v>0</c:v>
                </c:pt>
                <c:pt idx="12">
                  <c:v>23839.857142857141</c:v>
                </c:pt>
                <c:pt idx="13">
                  <c:v>11733.285714285714</c:v>
                </c:pt>
                <c:pt idx="14">
                  <c:v>11093.142857142857</c:v>
                </c:pt>
                <c:pt idx="15">
                  <c:v>11144.857142857143</c:v>
                </c:pt>
                <c:pt idx="16">
                  <c:v>11433.285714285714</c:v>
                </c:pt>
                <c:pt idx="17">
                  <c:v>15164.857142857143</c:v>
                </c:pt>
                <c:pt idx="18">
                  <c:v>3827.2857142857142</c:v>
                </c:pt>
                <c:pt idx="19">
                  <c:v>11194.285714285714</c:v>
                </c:pt>
                <c:pt idx="20">
                  <c:v>11221.285714285714</c:v>
                </c:pt>
                <c:pt idx="21">
                  <c:v>6348.4285714285716</c:v>
                </c:pt>
                <c:pt idx="22">
                  <c:v>14375.428571428571</c:v>
                </c:pt>
                <c:pt idx="23">
                  <c:v>10792</c:v>
                </c:pt>
                <c:pt idx="24">
                  <c:v>3328.5714285714284</c:v>
                </c:pt>
                <c:pt idx="25">
                  <c:v>16237.142857142857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93-4A29-B9B4-E65C904D4135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GPD'!$E$5:$E$30</c:f>
              <c:numCache>
                <c:formatCode>#,##0</c:formatCode>
                <c:ptCount val="26"/>
                <c:pt idx="0">
                  <c:v>17531.428571428572</c:v>
                </c:pt>
                <c:pt idx="1">
                  <c:v>17685.714285714286</c:v>
                </c:pt>
                <c:pt idx="2">
                  <c:v>16897.857142857141</c:v>
                </c:pt>
                <c:pt idx="3">
                  <c:v>14955.714285714286</c:v>
                </c:pt>
                <c:pt idx="4">
                  <c:v>20133.333333333332</c:v>
                </c:pt>
                <c:pt idx="5">
                  <c:v>16454.285714285714</c:v>
                </c:pt>
                <c:pt idx="6">
                  <c:v>15795.714285714286</c:v>
                </c:pt>
                <c:pt idx="7">
                  <c:v>17100.869565217392</c:v>
                </c:pt>
                <c:pt idx="8">
                  <c:v>17227.142857142859</c:v>
                </c:pt>
                <c:pt idx="9">
                  <c:v>16504.285714285714</c:v>
                </c:pt>
                <c:pt idx="10">
                  <c:v>17342.857142857141</c:v>
                </c:pt>
                <c:pt idx="11">
                  <c:v>17265.714285714286</c:v>
                </c:pt>
                <c:pt idx="12">
                  <c:v>17342.857142857141</c:v>
                </c:pt>
                <c:pt idx="13">
                  <c:v>17018.571428571428</c:v>
                </c:pt>
                <c:pt idx="14">
                  <c:v>13750</c:v>
                </c:pt>
                <c:pt idx="15">
                  <c:v>0</c:v>
                </c:pt>
                <c:pt idx="16">
                  <c:v>12902.857142857143</c:v>
                </c:pt>
                <c:pt idx="17">
                  <c:v>29344.285714285714</c:v>
                </c:pt>
                <c:pt idx="18">
                  <c:v>27571.428571428572</c:v>
                </c:pt>
                <c:pt idx="19">
                  <c:v>29075.714285714286</c:v>
                </c:pt>
                <c:pt idx="20">
                  <c:v>24934.285714285714</c:v>
                </c:pt>
                <c:pt idx="21">
                  <c:v>25632.857142857141</c:v>
                </c:pt>
                <c:pt idx="22">
                  <c:v>26041.428571428572</c:v>
                </c:pt>
                <c:pt idx="23">
                  <c:v>23461.428571428572</c:v>
                </c:pt>
                <c:pt idx="24">
                  <c:v>21912.857142857141</c:v>
                </c:pt>
                <c:pt idx="25">
                  <c:v>20687.142857142859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93-4A29-B9B4-E65C904D4135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GPD'!$F$5:$F$30</c:f>
              <c:numCache>
                <c:formatCode>#,##0</c:formatCode>
                <c:ptCount val="26"/>
                <c:pt idx="0">
                  <c:v>9997.1428571428569</c:v>
                </c:pt>
                <c:pt idx="1">
                  <c:v>10087.142857142857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10105.714285714286</c:v>
                </c:pt>
                <c:pt idx="7">
                  <c:v>3455.6521739130435</c:v>
                </c:pt>
                <c:pt idx="8">
                  <c:v>-5872.8571428571431</c:v>
                </c:pt>
                <c:pt idx="9">
                  <c:v>0</c:v>
                </c:pt>
                <c:pt idx="10">
                  <c:v>0</c:v>
                </c:pt>
                <c:pt idx="11">
                  <c:v>11943.285714285714</c:v>
                </c:pt>
                <c:pt idx="12">
                  <c:v>2888.1428571428573</c:v>
                </c:pt>
                <c:pt idx="13">
                  <c:v>9184.4285714285706</c:v>
                </c:pt>
                <c:pt idx="14">
                  <c:v>14065.142857142857</c:v>
                </c:pt>
                <c:pt idx="15">
                  <c:v>14014.142857142857</c:v>
                </c:pt>
                <c:pt idx="16">
                  <c:v>14206.428571428571</c:v>
                </c:pt>
                <c:pt idx="17">
                  <c:v>13698.428571428571</c:v>
                </c:pt>
                <c:pt idx="18">
                  <c:v>13675.285714285714</c:v>
                </c:pt>
                <c:pt idx="19">
                  <c:v>13610</c:v>
                </c:pt>
                <c:pt idx="20">
                  <c:v>13589.714285714286</c:v>
                </c:pt>
                <c:pt idx="21">
                  <c:v>13212.142857142857</c:v>
                </c:pt>
                <c:pt idx="22">
                  <c:v>13770.142857142857</c:v>
                </c:pt>
                <c:pt idx="23">
                  <c:v>13373.428571428571</c:v>
                </c:pt>
                <c:pt idx="24">
                  <c:v>13422.857142857143</c:v>
                </c:pt>
                <c:pt idx="25">
                  <c:v>13753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93-4A29-B9B4-E65C904D4135}"/>
            </c:ext>
          </c:extLst>
        </c:ser>
        <c:ser>
          <c:idx val="5"/>
          <c:order val="5"/>
          <c:tx>
            <c:strRef>
              <c:f>'Data Summary GPD'!$G$3:$G$4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GPD'!$G$5:$G$30</c:f>
              <c:numCache>
                <c:formatCode>#,##0</c:formatCode>
                <c:ptCount val="26"/>
                <c:pt idx="0">
                  <c:v>1779.5714285714287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3206</c:v>
                </c:pt>
                <c:pt idx="4">
                  <c:v>15472.333333333334</c:v>
                </c:pt>
                <c:pt idx="5">
                  <c:v>13292</c:v>
                </c:pt>
                <c:pt idx="6">
                  <c:v>0</c:v>
                </c:pt>
                <c:pt idx="7">
                  <c:v>12623.652173913044</c:v>
                </c:pt>
                <c:pt idx="8">
                  <c:v>21339.714285714286</c:v>
                </c:pt>
                <c:pt idx="9">
                  <c:v>9467.1428571428569</c:v>
                </c:pt>
                <c:pt idx="10">
                  <c:v>14610.571428571429</c:v>
                </c:pt>
                <c:pt idx="11">
                  <c:v>7789</c:v>
                </c:pt>
                <c:pt idx="12">
                  <c:v>11133.857142857143</c:v>
                </c:pt>
                <c:pt idx="13">
                  <c:v>11659.857142857143</c:v>
                </c:pt>
                <c:pt idx="14">
                  <c:v>11625.857142857143</c:v>
                </c:pt>
                <c:pt idx="15">
                  <c:v>11659.571428571429</c:v>
                </c:pt>
                <c:pt idx="16">
                  <c:v>6035</c:v>
                </c:pt>
                <c:pt idx="17">
                  <c:v>951.42857142857144</c:v>
                </c:pt>
                <c:pt idx="18">
                  <c:v>5.1428571428571432</c:v>
                </c:pt>
                <c:pt idx="19">
                  <c:v>-5.1428571428571432</c:v>
                </c:pt>
                <c:pt idx="20">
                  <c:v>7885.1428571428569</c:v>
                </c:pt>
                <c:pt idx="21">
                  <c:v>8500</c:v>
                </c:pt>
                <c:pt idx="22">
                  <c:v>8581.5714285714294</c:v>
                </c:pt>
                <c:pt idx="23">
                  <c:v>8101</c:v>
                </c:pt>
                <c:pt idx="24">
                  <c:v>8134.4285714285716</c:v>
                </c:pt>
                <c:pt idx="25">
                  <c:v>8300.2857142857138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493-4A29-B9B4-E65C904D4135}"/>
            </c:ext>
          </c:extLst>
        </c:ser>
        <c:ser>
          <c:idx val="6"/>
          <c:order val="6"/>
          <c:tx>
            <c:strRef>
              <c:f>'Data Summary GPD'!$H$3:$H$4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GPD'!$H$5:$H$30</c:f>
              <c:numCache>
                <c:formatCode>#,##0</c:formatCode>
                <c:ptCount val="26"/>
                <c:pt idx="0">
                  <c:v>6590</c:v>
                </c:pt>
                <c:pt idx="1">
                  <c:v>7081.4285714285716</c:v>
                </c:pt>
                <c:pt idx="2">
                  <c:v>9236.4285714285706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8450.434782608696</c:v>
                </c:pt>
                <c:pt idx="8">
                  <c:v>8801.4285714285706</c:v>
                </c:pt>
                <c:pt idx="9">
                  <c:v>9518.5714285714294</c:v>
                </c:pt>
                <c:pt idx="10">
                  <c:v>11954.285714285714</c:v>
                </c:pt>
                <c:pt idx="11">
                  <c:v>9125.7142857142862</c:v>
                </c:pt>
                <c:pt idx="12">
                  <c:v>8264.2857142857138</c:v>
                </c:pt>
                <c:pt idx="13">
                  <c:v>13804.285714285714</c:v>
                </c:pt>
                <c:pt idx="14">
                  <c:v>7061.4285714285716</c:v>
                </c:pt>
                <c:pt idx="15">
                  <c:v>9941.4285714285706</c:v>
                </c:pt>
                <c:pt idx="16">
                  <c:v>11528.571428571429</c:v>
                </c:pt>
                <c:pt idx="17">
                  <c:v>10561.428571428571</c:v>
                </c:pt>
                <c:pt idx="18">
                  <c:v>9595.7142857142862</c:v>
                </c:pt>
                <c:pt idx="19">
                  <c:v>4777.1428571428569</c:v>
                </c:pt>
                <c:pt idx="20">
                  <c:v>7344.2857142857147</c:v>
                </c:pt>
                <c:pt idx="21">
                  <c:v>14935.714285714286</c:v>
                </c:pt>
                <c:pt idx="22">
                  <c:v>17581.428571428572</c:v>
                </c:pt>
                <c:pt idx="23">
                  <c:v>2347.1428571428573</c:v>
                </c:pt>
                <c:pt idx="24">
                  <c:v>30008.571428571428</c:v>
                </c:pt>
                <c:pt idx="25">
                  <c:v>17138.571428571428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493-4A29-B9B4-E65C904D4135}"/>
            </c:ext>
          </c:extLst>
        </c:ser>
        <c:ser>
          <c:idx val="7"/>
          <c:order val="7"/>
          <c:tx>
            <c:strRef>
              <c:f>'Data Summary GPD'!$I$3:$I$4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GPD'!$I$5:$I$30</c:f>
              <c:numCache>
                <c:formatCode>#,##0</c:formatCode>
                <c:ptCount val="26"/>
                <c:pt idx="0">
                  <c:v>1267.8571428571429</c:v>
                </c:pt>
                <c:pt idx="1">
                  <c:v>1001.4285714285714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944.3478260869565</c:v>
                </c:pt>
                <c:pt idx="8">
                  <c:v>868.57142857142856</c:v>
                </c:pt>
                <c:pt idx="9">
                  <c:v>857.14285714285711</c:v>
                </c:pt>
                <c:pt idx="10">
                  <c:v>851.42857142857144</c:v>
                </c:pt>
                <c:pt idx="11">
                  <c:v>844.28571428571433</c:v>
                </c:pt>
                <c:pt idx="12">
                  <c:v>857.14285714285711</c:v>
                </c:pt>
                <c:pt idx="13">
                  <c:v>848.57142857142856</c:v>
                </c:pt>
                <c:pt idx="14">
                  <c:v>842.85714285714289</c:v>
                </c:pt>
                <c:pt idx="15">
                  <c:v>835.71428571428567</c:v>
                </c:pt>
                <c:pt idx="16">
                  <c:v>858.57142857142856</c:v>
                </c:pt>
                <c:pt idx="17">
                  <c:v>-152.85714285714286</c:v>
                </c:pt>
                <c:pt idx="18">
                  <c:v>400</c:v>
                </c:pt>
                <c:pt idx="19">
                  <c:v>2191.4285714285716</c:v>
                </c:pt>
                <c:pt idx="20">
                  <c:v>802.85714285714289</c:v>
                </c:pt>
                <c:pt idx="21">
                  <c:v>3454.2857142857142</c:v>
                </c:pt>
                <c:pt idx="22">
                  <c:v>-1855.7142857142858</c:v>
                </c:pt>
                <c:pt idx="23">
                  <c:v>784.28571428571433</c:v>
                </c:pt>
                <c:pt idx="24">
                  <c:v>768.57142857142856</c:v>
                </c:pt>
                <c:pt idx="25">
                  <c:v>937.14285714285711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493-4A29-B9B4-E65C904D4135}"/>
            </c:ext>
          </c:extLst>
        </c:ser>
        <c:ser>
          <c:idx val="8"/>
          <c:order val="8"/>
          <c:tx>
            <c:strRef>
              <c:f>'Data Summary GPD'!$J$3:$J$4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GPD'!$J$5:$J$30</c:f>
              <c:numCache>
                <c:formatCode>#,##0</c:formatCode>
                <c:ptCount val="26"/>
                <c:pt idx="0">
                  <c:v>2570.7142857142858</c:v>
                </c:pt>
                <c:pt idx="1">
                  <c:v>2144.2857142857142</c:v>
                </c:pt>
                <c:pt idx="2">
                  <c:v>2108.5714285714284</c:v>
                </c:pt>
                <c:pt idx="3">
                  <c:v>1638.5714285714287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1109.5652173913043</c:v>
                </c:pt>
                <c:pt idx="8">
                  <c:v>794.28571428571433</c:v>
                </c:pt>
                <c:pt idx="9">
                  <c:v>580</c:v>
                </c:pt>
                <c:pt idx="10">
                  <c:v>157.14285714285714</c:v>
                </c:pt>
                <c:pt idx="11">
                  <c:v>0</c:v>
                </c:pt>
                <c:pt idx="12">
                  <c:v>0</c:v>
                </c:pt>
                <c:pt idx="13">
                  <c:v>-1.4285714285714286</c:v>
                </c:pt>
                <c:pt idx="14">
                  <c:v>1238.5714285714287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12055.5</c:v>
                </c:pt>
                <c:pt idx="24">
                  <c:v>6215.2857142857147</c:v>
                </c:pt>
                <c:pt idx="2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493-4A29-B9B4-E65C904D4135}"/>
            </c:ext>
          </c:extLst>
        </c:ser>
        <c:ser>
          <c:idx val="9"/>
          <c:order val="9"/>
          <c:tx>
            <c:strRef>
              <c:f>'Data Summary GPD'!$K$3:$K$4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GPD'!$K$5:$K$30</c:f>
              <c:numCache>
                <c:formatCode>#,##0</c:formatCode>
                <c:ptCount val="26"/>
                <c:pt idx="0">
                  <c:v>3961.4285714285716</c:v>
                </c:pt>
                <c:pt idx="1">
                  <c:v>3825.7142857142858</c:v>
                </c:pt>
                <c:pt idx="2">
                  <c:v>3851.4285714285716</c:v>
                </c:pt>
                <c:pt idx="3">
                  <c:v>3818.75</c:v>
                </c:pt>
                <c:pt idx="4">
                  <c:v>3618.3333333333335</c:v>
                </c:pt>
                <c:pt idx="5">
                  <c:v>3700</c:v>
                </c:pt>
                <c:pt idx="6">
                  <c:v>3582.8571428571427</c:v>
                </c:pt>
                <c:pt idx="7">
                  <c:v>4266.086956521739</c:v>
                </c:pt>
                <c:pt idx="8">
                  <c:v>3494.2857142857142</c:v>
                </c:pt>
                <c:pt idx="9">
                  <c:v>3377.1428571428573</c:v>
                </c:pt>
                <c:pt idx="10">
                  <c:v>3431.4285714285716</c:v>
                </c:pt>
                <c:pt idx="11">
                  <c:v>3452.8571428571427</c:v>
                </c:pt>
                <c:pt idx="12">
                  <c:v>3372.8571428571427</c:v>
                </c:pt>
                <c:pt idx="13">
                  <c:v>11984.285714285714</c:v>
                </c:pt>
                <c:pt idx="14">
                  <c:v>23298.571428571428</c:v>
                </c:pt>
                <c:pt idx="15">
                  <c:v>17594.285714285714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493-4A29-B9B4-E65C904D4135}"/>
            </c:ext>
          </c:extLst>
        </c:ser>
        <c:ser>
          <c:idx val="10"/>
          <c:order val="10"/>
          <c:tx>
            <c:strRef>
              <c:f>'Data Summary GPD'!$L$3:$L$4</c:f>
              <c:strCache>
                <c:ptCount val="2"/>
                <c:pt idx="0">
                  <c:v>Lower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GPD'!$L$5:$L$30</c:f>
              <c:numCache>
                <c:formatCode>#,##0</c:formatCode>
                <c:ptCount val="26"/>
                <c:pt idx="0">
                  <c:v>9602.1428571428569</c:v>
                </c:pt>
                <c:pt idx="1">
                  <c:v>10057.142857142857</c:v>
                </c:pt>
                <c:pt idx="2">
                  <c:v>8330.7142857142862</c:v>
                </c:pt>
                <c:pt idx="3">
                  <c:v>6215</c:v>
                </c:pt>
                <c:pt idx="4">
                  <c:v>7851.666666666667</c:v>
                </c:pt>
                <c:pt idx="5">
                  <c:v>5637.1428571428569</c:v>
                </c:pt>
                <c:pt idx="6">
                  <c:v>5240</c:v>
                </c:pt>
                <c:pt idx="7">
                  <c:v>3187.1428571428573</c:v>
                </c:pt>
                <c:pt idx="8">
                  <c:v>3845.7142857142858</c:v>
                </c:pt>
                <c:pt idx="9">
                  <c:v>1562.8571428571429</c:v>
                </c:pt>
                <c:pt idx="10">
                  <c:v>0</c:v>
                </c:pt>
                <c:pt idx="11">
                  <c:v>0</c:v>
                </c:pt>
                <c:pt idx="12">
                  <c:v>4302.8571428571431</c:v>
                </c:pt>
                <c:pt idx="13">
                  <c:v>3798.5714285714284</c:v>
                </c:pt>
                <c:pt idx="14">
                  <c:v>1677.1428571428571</c:v>
                </c:pt>
                <c:pt idx="15">
                  <c:v>4504.2857142857147</c:v>
                </c:pt>
                <c:pt idx="16">
                  <c:v>3108.5714285714284</c:v>
                </c:pt>
                <c:pt idx="17">
                  <c:v>2595.7142857142858</c:v>
                </c:pt>
                <c:pt idx="18">
                  <c:v>1440</c:v>
                </c:pt>
                <c:pt idx="19">
                  <c:v>302.85714285714283</c:v>
                </c:pt>
                <c:pt idx="20">
                  <c:v>524.28571428571433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25302.857142857141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493-4A29-B9B4-E65C904D4135}"/>
            </c:ext>
          </c:extLst>
        </c:ser>
        <c:ser>
          <c:idx val="11"/>
          <c:order val="11"/>
          <c:tx>
            <c:strRef>
              <c:f>'Data Summary GPD'!$M$3:$M$4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GPD'!$M$5:$M$30</c:f>
              <c:numCache>
                <c:formatCode>#,##0</c:formatCode>
                <c:ptCount val="26"/>
                <c:pt idx="0">
                  <c:v>0</c:v>
                </c:pt>
                <c:pt idx="1">
                  <c:v>300</c:v>
                </c:pt>
                <c:pt idx="2">
                  <c:v>298.57142857142856</c:v>
                </c:pt>
                <c:pt idx="3">
                  <c:v>1430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570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7600</c:v>
                </c:pt>
                <c:pt idx="13">
                  <c:v>8881.4285714285706</c:v>
                </c:pt>
                <c:pt idx="14">
                  <c:v>577.14285714285711</c:v>
                </c:pt>
                <c:pt idx="15">
                  <c:v>4485.7142857142853</c:v>
                </c:pt>
                <c:pt idx="16">
                  <c:v>4471.4285714285716</c:v>
                </c:pt>
                <c:pt idx="17">
                  <c:v>4252.8571428571431</c:v>
                </c:pt>
                <c:pt idx="18">
                  <c:v>1427.1428571428571</c:v>
                </c:pt>
                <c:pt idx="19">
                  <c:v>467.14285714285717</c:v>
                </c:pt>
                <c:pt idx="20">
                  <c:v>468.57142857142856</c:v>
                </c:pt>
                <c:pt idx="21">
                  <c:v>1235.7142857142858</c:v>
                </c:pt>
                <c:pt idx="22">
                  <c:v>1540</c:v>
                </c:pt>
                <c:pt idx="23">
                  <c:v>1290</c:v>
                </c:pt>
                <c:pt idx="24">
                  <c:v>2117.1428571428573</c:v>
                </c:pt>
                <c:pt idx="25">
                  <c:v>897.14285714285711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493-4A29-B9B4-E65C904D4135}"/>
            </c:ext>
          </c:extLst>
        </c:ser>
        <c:ser>
          <c:idx val="12"/>
          <c:order val="12"/>
          <c:tx>
            <c:strRef>
              <c:f>'Data Summary GPD'!$O$3:$O$4</c:f>
              <c:strCache>
                <c:ptCount val="2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GPD'!$O$5:$O$30</c:f>
              <c:numCache>
                <c:formatCode>#,##0</c:formatCode>
                <c:ptCount val="26"/>
                <c:pt idx="0">
                  <c:v>90616.642857142855</c:v>
                </c:pt>
                <c:pt idx="1">
                  <c:v>92169.428571428551</c:v>
                </c:pt>
                <c:pt idx="2">
                  <c:v>82636.142857142855</c:v>
                </c:pt>
                <c:pt idx="3">
                  <c:v>71663.67857142858</c:v>
                </c:pt>
                <c:pt idx="4">
                  <c:v>105894</c:v>
                </c:pt>
                <c:pt idx="5">
                  <c:v>87112.142857142855</c:v>
                </c:pt>
                <c:pt idx="6">
                  <c:v>60745.857142857145</c:v>
                </c:pt>
                <c:pt idx="7">
                  <c:v>83504.919254658394</c:v>
                </c:pt>
                <c:pt idx="8">
                  <c:v>84563.65217391304</c:v>
                </c:pt>
                <c:pt idx="9">
                  <c:v>74411.142857142855</c:v>
                </c:pt>
                <c:pt idx="10">
                  <c:v>83613.142857142841</c:v>
                </c:pt>
                <c:pt idx="11">
                  <c:v>72912.28571428571</c:v>
                </c:pt>
                <c:pt idx="12">
                  <c:v>86164.714285714275</c:v>
                </c:pt>
                <c:pt idx="13">
                  <c:v>85691.857142857145</c:v>
                </c:pt>
                <c:pt idx="14">
                  <c:v>81169.857142857145</c:v>
                </c:pt>
                <c:pt idx="15">
                  <c:v>58272.857142857138</c:v>
                </c:pt>
                <c:pt idx="16">
                  <c:v>62053.28571428571</c:v>
                </c:pt>
                <c:pt idx="17">
                  <c:v>104038.99999999999</c:v>
                </c:pt>
                <c:pt idx="18">
                  <c:v>73251.96428571429</c:v>
                </c:pt>
                <c:pt idx="19">
                  <c:v>80054.928571428565</c:v>
                </c:pt>
                <c:pt idx="20">
                  <c:v>88041.142857142855</c:v>
                </c:pt>
                <c:pt idx="21">
                  <c:v>89396.142857142855</c:v>
                </c:pt>
                <c:pt idx="22">
                  <c:v>98391.57142857142</c:v>
                </c:pt>
                <c:pt idx="23">
                  <c:v>88161.071428571435</c:v>
                </c:pt>
                <c:pt idx="24">
                  <c:v>100562.85714285714</c:v>
                </c:pt>
                <c:pt idx="25">
                  <c:v>94097.714285714275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493-4A29-B9B4-E65C904D4135}"/>
            </c:ext>
          </c:extLst>
        </c:ser>
        <c:ser>
          <c:idx val="13"/>
          <c:order val="13"/>
          <c:tx>
            <c:strRef>
              <c:f>'Data Summary GPD'!$P$3:$P$4</c:f>
              <c:strCache>
                <c:ptCount val="2"/>
                <c:pt idx="0">
                  <c:v>PVDS Meter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GPD'!$A$5:$A$30</c:f>
              <c:numCache>
                <c:formatCode>[$-409]d\-mmm;@</c:formatCode>
                <c:ptCount val="26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  <c:pt idx="22">
                  <c:v>44726</c:v>
                </c:pt>
                <c:pt idx="23">
                  <c:v>44733</c:v>
                </c:pt>
                <c:pt idx="24">
                  <c:v>44740</c:v>
                </c:pt>
                <c:pt idx="25">
                  <c:v>44747</c:v>
                </c:pt>
              </c:numCache>
            </c:numRef>
          </c:cat>
          <c:val>
            <c:numRef>
              <c:f>'Data Summary GPD'!$P$5:$P$30</c:f>
              <c:numCache>
                <c:formatCode>General</c:formatCode>
                <c:ptCount val="26"/>
                <c:pt idx="8" formatCode="#,##0">
                  <c:v>0</c:v>
                </c:pt>
                <c:pt idx="9" formatCode="#,##0">
                  <c:v>64275</c:v>
                </c:pt>
                <c:pt idx="10" formatCode="#,##0">
                  <c:v>76871.428571428565</c:v>
                </c:pt>
                <c:pt idx="11" formatCode="#,##0">
                  <c:v>79685.71428571429</c:v>
                </c:pt>
                <c:pt idx="12" formatCode="#,##0">
                  <c:v>77742.857142857145</c:v>
                </c:pt>
                <c:pt idx="13" formatCode="#,##0">
                  <c:v>81757.142857142855</c:v>
                </c:pt>
                <c:pt idx="14" formatCode="#,##0">
                  <c:v>82585.71428571429</c:v>
                </c:pt>
                <c:pt idx="15" formatCode="#,##0">
                  <c:v>66100</c:v>
                </c:pt>
                <c:pt idx="16" formatCode="#,##0">
                  <c:v>98494.28571428571</c:v>
                </c:pt>
                <c:pt idx="17" formatCode="#,##0">
                  <c:v>92391.428571428565</c:v>
                </c:pt>
                <c:pt idx="18" formatCode="#,##0">
                  <c:v>71042.857142857145</c:v>
                </c:pt>
                <c:pt idx="19" formatCode="#,##0">
                  <c:v>68171.428571428565</c:v>
                </c:pt>
                <c:pt idx="20" formatCode="#,##0">
                  <c:v>89600</c:v>
                </c:pt>
                <c:pt idx="21" formatCode="#,##0">
                  <c:v>76686</c:v>
                </c:pt>
                <c:pt idx="22" formatCode="#,##0">
                  <c:v>74928.28571428571</c:v>
                </c:pt>
                <c:pt idx="23" formatCode="#,##0">
                  <c:v>103214.28571428571</c:v>
                </c:pt>
                <c:pt idx="24" formatCode="#,##0">
                  <c:v>85728.571428571435</c:v>
                </c:pt>
                <c:pt idx="25" formatCode="#,##0">
                  <c:v>93271.428571428565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493-4A29-B9B4-E65C904D41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[$-409]d\-mmm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99214255497579051"/>
          <c:h val="0.14139162642428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4CDF-3E63-4EC6-B594-2367E7D15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ACLAD Operations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6128F-9234-4879-8A0A-4186321EC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12 July 2022</a:t>
            </a:r>
          </a:p>
        </p:txBody>
      </p:sp>
    </p:spTree>
    <p:extLst>
      <p:ext uri="{BB962C8B-B14F-4D97-AF65-F5344CB8AC3E}">
        <p14:creationId xmlns:p14="http://schemas.microsoft.com/office/powerpoint/2010/main" val="5068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ACLAD STATUS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199" y="1690688"/>
            <a:ext cx="8750643" cy="415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94,000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  <a:endParaRPr lang="en-US" sz="2000" b="1" dirty="0"/>
          </a:p>
          <a:p>
            <a:pPr marL="285750" indent="-285750"/>
            <a:r>
              <a:rPr lang="en-US" sz="2000" b="1" dirty="0"/>
              <a:t>Drilled and developed well #4</a:t>
            </a:r>
          </a:p>
          <a:p>
            <a:pPr marL="742950" lvl="1" indent="-285750"/>
            <a:r>
              <a:rPr lang="en-US" sz="1600" b="1" dirty="0"/>
              <a:t>Well drilling and development complete</a:t>
            </a:r>
          </a:p>
          <a:p>
            <a:pPr marL="742950" lvl="1" indent="-285750"/>
            <a:r>
              <a:rPr lang="en-US" sz="1600" b="1" dirty="0"/>
              <a:t>Fissures caused higher drilling and development costs</a:t>
            </a:r>
          </a:p>
          <a:p>
            <a:pPr marL="742950" lvl="1" indent="-285750"/>
            <a:r>
              <a:rPr lang="en-US" sz="1600" b="1" dirty="0"/>
              <a:t>ABC Drilling suggested ARCH process for next well</a:t>
            </a:r>
          </a:p>
          <a:p>
            <a:pPr marL="742950" lvl="1" indent="-285750"/>
            <a:r>
              <a:rPr lang="en-US" sz="1600" b="1" dirty="0"/>
              <a:t>Pump installed. Lower pumping rate than expected</a:t>
            </a:r>
          </a:p>
          <a:p>
            <a:pPr marL="1200150" lvl="2" indent="-285750"/>
            <a:r>
              <a:rPr lang="en-US" sz="1200" b="1" dirty="0"/>
              <a:t>Probably due to drainage elevation</a:t>
            </a:r>
          </a:p>
          <a:p>
            <a:pPr marL="1200150" lvl="2" indent="-285750"/>
            <a:r>
              <a:rPr lang="en-US" sz="1200" b="1" dirty="0"/>
              <a:t>Will try adding a boost pump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Well #3 cleaned with acid treatment</a:t>
            </a:r>
          </a:p>
          <a:p>
            <a:pPr marL="742950" lvl="1" indent="-285750"/>
            <a:r>
              <a:rPr lang="en-US" sz="1600" b="1" dirty="0"/>
              <a:t>Early data suggests 2-3 times flow improvement</a:t>
            </a:r>
          </a:p>
          <a:p>
            <a:r>
              <a:rPr lang="en-US" sz="2000" b="1" dirty="0"/>
              <a:t>ACLAD Near-term Plan</a:t>
            </a:r>
          </a:p>
          <a:p>
            <a:pPr marL="742950" lvl="1" indent="-285750"/>
            <a:r>
              <a:rPr lang="en-US" sz="2000" b="1" dirty="0"/>
              <a:t>Obtain power pole permits for Well #6 (</a:t>
            </a:r>
            <a:r>
              <a:rPr lang="en-US" sz="2000" b="1" dirty="0" err="1"/>
              <a:t>CloveTree</a:t>
            </a:r>
            <a:r>
              <a:rPr lang="en-US" sz="2000" b="1" dirty="0"/>
              <a:t>)</a:t>
            </a:r>
          </a:p>
          <a:p>
            <a:pPr marL="742950" lvl="1" indent="-285750"/>
            <a:r>
              <a:rPr lang="en-US" sz="2000" b="1" dirty="0"/>
              <a:t>Add timer to well # 19 (end of </a:t>
            </a:r>
            <a:r>
              <a:rPr lang="en-US" sz="2000" b="1" dirty="0" err="1"/>
              <a:t>narcissa</a:t>
            </a:r>
            <a:r>
              <a:rPr lang="en-US" sz="2000" b="1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994EC-1A94-219E-0682-DDAA70862292}"/>
              </a:ext>
            </a:extLst>
          </p:cNvPr>
          <p:cNvSpPr txBox="1"/>
          <p:nvPr/>
        </p:nvSpPr>
        <p:spPr>
          <a:xfrm>
            <a:off x="9039646" y="3977078"/>
            <a:ext cx="285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PVDS Systems Output Meter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July 12,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899790"/>
              </p:ext>
            </p:extLst>
          </p:nvPr>
        </p:nvGraphicFramePr>
        <p:xfrm>
          <a:off x="431508" y="1124465"/>
          <a:ext cx="11328983" cy="5490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711349"/>
              </p:ext>
            </p:extLst>
          </p:nvPr>
        </p:nvGraphicFramePr>
        <p:xfrm>
          <a:off x="371183" y="929640"/>
          <a:ext cx="11449633" cy="5684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9554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7204</TotalTime>
  <Words>110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ACLAD Operations Status</vt:lpstr>
      <vt:lpstr>ACLAD STATUS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39</cp:revision>
  <dcterms:created xsi:type="dcterms:W3CDTF">2021-09-08T16:58:12Z</dcterms:created>
  <dcterms:modified xsi:type="dcterms:W3CDTF">2022-07-13T01:42:16Z</dcterms:modified>
</cp:coreProperties>
</file>