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8" r:id="rId2"/>
    <p:sldId id="296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9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ordon\Documents\ACLAD\Meter%20Readings\ACLAD%20Production%20Data%206.7.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ordon\Documents\ACLAD\Meter%20Readings\ACLAD%20Production%20Data%206.21.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5238896324752E-2"/>
          <c:y val="8.0355463806743063E-2"/>
          <c:w val="0.91712033932931392"/>
          <c:h val="0.71312141964095488"/>
        </c:manualLayout>
      </c:layout>
      <c:lineChart>
        <c:grouping val="standard"/>
        <c:varyColors val="0"/>
        <c:ser>
          <c:idx val="0"/>
          <c:order val="0"/>
          <c:tx>
            <c:strRef>
              <c:f>'Data Summary GPD'!$B$3:$B$4</c:f>
              <c:strCache>
                <c:ptCount val="2"/>
                <c:pt idx="0">
                  <c:v>Narcissa/Gingerroot</c:v>
                </c:pt>
                <c:pt idx="1">
                  <c:v>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GPD'!$A$5:$A$26</c:f>
              <c:numCache>
                <c:formatCode>[$-409]d\-mmm;@</c:formatCode>
                <c:ptCount val="22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</c:numCache>
            </c:numRef>
          </c:cat>
          <c:val>
            <c:numRef>
              <c:f>'Data Summary GPD'!$B$5:$B$26</c:f>
              <c:numCache>
                <c:formatCode>#,##0</c:formatCode>
                <c:ptCount val="22"/>
                <c:pt idx="0">
                  <c:v>20863.071428571428</c:v>
                </c:pt>
                <c:pt idx="1">
                  <c:v>21829.571428571428</c:v>
                </c:pt>
                <c:pt idx="2">
                  <c:v>13171.428571428571</c:v>
                </c:pt>
                <c:pt idx="3">
                  <c:v>7020</c:v>
                </c:pt>
                <c:pt idx="4">
                  <c:v>17153.333333333332</c:v>
                </c:pt>
                <c:pt idx="5">
                  <c:v>6381.4285714285716</c:v>
                </c:pt>
                <c:pt idx="6">
                  <c:v>0</c:v>
                </c:pt>
                <c:pt idx="7">
                  <c:v>20680</c:v>
                </c:pt>
                <c:pt idx="8">
                  <c:v>17455.652173913044</c:v>
                </c:pt>
                <c:pt idx="9">
                  <c:v>17178.571428571428</c:v>
                </c:pt>
                <c:pt idx="10">
                  <c:v>19208.571428571428</c:v>
                </c:pt>
                <c:pt idx="11">
                  <c:v>18492.857142857141</c:v>
                </c:pt>
                <c:pt idx="12">
                  <c:v>17631.428571428572</c:v>
                </c:pt>
                <c:pt idx="13">
                  <c:v>17214.285714285714</c:v>
                </c:pt>
                <c:pt idx="14">
                  <c:v>16892.857142857141</c:v>
                </c:pt>
                <c:pt idx="15">
                  <c:v>5751.4285714285716</c:v>
                </c:pt>
                <c:pt idx="16">
                  <c:v>0</c:v>
                </c:pt>
                <c:pt idx="17">
                  <c:v>28664.285714285714</c:v>
                </c:pt>
                <c:pt idx="18">
                  <c:v>12554.25</c:v>
                </c:pt>
                <c:pt idx="19">
                  <c:v>13691.5</c:v>
                </c:pt>
                <c:pt idx="20">
                  <c:v>17063.571428571428</c:v>
                </c:pt>
                <c:pt idx="21">
                  <c:v>13708.428571428571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BC-45BC-884F-974D162D66A4}"/>
            </c:ext>
          </c:extLst>
        </c:ser>
        <c:ser>
          <c:idx val="1"/>
          <c:order val="1"/>
          <c:tx>
            <c:strRef>
              <c:f>'Data Summary GPD'!$C$3:$C$4</c:f>
              <c:strCache>
                <c:ptCount val="2"/>
                <c:pt idx="0">
                  <c:v>lower Narcissa</c:v>
                </c:pt>
                <c:pt idx="1">
                  <c:v>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GPD'!$A$5:$A$26</c:f>
              <c:numCache>
                <c:formatCode>[$-409]d\-mmm;@</c:formatCode>
                <c:ptCount val="22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</c:numCache>
            </c:numRef>
          </c:cat>
          <c:val>
            <c:numRef>
              <c:f>'Data Summary GPD'!$C$5:$C$26</c:f>
              <c:numCache>
                <c:formatCode>#,##0</c:formatCode>
                <c:ptCount val="22"/>
                <c:pt idx="0">
                  <c:v>5108.5714285714284</c:v>
                </c:pt>
                <c:pt idx="1">
                  <c:v>5004.2857142857147</c:v>
                </c:pt>
                <c:pt idx="2">
                  <c:v>5014.2857142857147</c:v>
                </c:pt>
                <c:pt idx="3">
                  <c:v>4977.1428571428569</c:v>
                </c:pt>
                <c:pt idx="4">
                  <c:v>5526.666666666667</c:v>
                </c:pt>
                <c:pt idx="5">
                  <c:v>5100</c:v>
                </c:pt>
                <c:pt idx="6">
                  <c:v>5948.5714285714284</c:v>
                </c:pt>
                <c:pt idx="7">
                  <c:v>2051.4285714285716</c:v>
                </c:pt>
                <c:pt idx="8">
                  <c:v>4944.2857142857147</c:v>
                </c:pt>
                <c:pt idx="9">
                  <c:v>4351.4285714285716</c:v>
                </c:pt>
                <c:pt idx="10">
                  <c:v>4140</c:v>
                </c:pt>
                <c:pt idx="11">
                  <c:v>3998.5714285714284</c:v>
                </c:pt>
                <c:pt idx="12">
                  <c:v>4207.1428571428569</c:v>
                </c:pt>
                <c:pt idx="13">
                  <c:v>4230</c:v>
                </c:pt>
                <c:pt idx="14">
                  <c:v>4600</c:v>
                </c:pt>
                <c:pt idx="15">
                  <c:v>4925.7142857142853</c:v>
                </c:pt>
                <c:pt idx="16">
                  <c:v>5088.5714285714284</c:v>
                </c:pt>
                <c:pt idx="17">
                  <c:v>20092.857142857141</c:v>
                </c:pt>
                <c:pt idx="18">
                  <c:v>-8662.8571428571431</c:v>
                </c:pt>
                <c:pt idx="19">
                  <c:v>5520</c:v>
                </c:pt>
                <c:pt idx="20">
                  <c:v>5200</c:v>
                </c:pt>
                <c:pt idx="21">
                  <c:v>3604.2857142857142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2BC-45BC-884F-974D162D66A4}"/>
            </c:ext>
          </c:extLst>
        </c:ser>
        <c:ser>
          <c:idx val="2"/>
          <c:order val="2"/>
          <c:tx>
            <c:strRef>
              <c:f>'Data Summary GPD'!$D$3:$D$4</c:f>
              <c:strCache>
                <c:ptCount val="2"/>
                <c:pt idx="0">
                  <c:v>Beanfield</c:v>
                </c:pt>
                <c:pt idx="1">
                  <c:v>11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GPD'!$A$5:$A$26</c:f>
              <c:numCache>
                <c:formatCode>[$-409]d\-mmm;@</c:formatCode>
                <c:ptCount val="22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</c:numCache>
            </c:numRef>
          </c:cat>
          <c:val>
            <c:numRef>
              <c:f>'Data Summary GPD'!$D$5:$D$26</c:f>
              <c:numCache>
                <c:formatCode>#,##0</c:formatCode>
                <c:ptCount val="22"/>
                <c:pt idx="0">
                  <c:v>11344.714285714286</c:v>
                </c:pt>
                <c:pt idx="1">
                  <c:v>11402.571428571429</c:v>
                </c:pt>
                <c:pt idx="2">
                  <c:v>11142.857142857143</c:v>
                </c:pt>
                <c:pt idx="3">
                  <c:v>10955</c:v>
                </c:pt>
                <c:pt idx="4">
                  <c:v>10805</c:v>
                </c:pt>
                <c:pt idx="5">
                  <c:v>10871.571428571429</c:v>
                </c:pt>
                <c:pt idx="6">
                  <c:v>11198.714285714286</c:v>
                </c:pt>
                <c:pt idx="7">
                  <c:v>9065.7391304347821</c:v>
                </c:pt>
                <c:pt idx="8">
                  <c:v>11665.428571428571</c:v>
                </c:pt>
                <c:pt idx="9">
                  <c:v>11014</c:v>
                </c:pt>
                <c:pt idx="10">
                  <c:v>11916.857142857143</c:v>
                </c:pt>
                <c:pt idx="11">
                  <c:v>0</c:v>
                </c:pt>
                <c:pt idx="12">
                  <c:v>23839.857142857141</c:v>
                </c:pt>
                <c:pt idx="13">
                  <c:v>11733.285714285714</c:v>
                </c:pt>
                <c:pt idx="14">
                  <c:v>11093.142857142857</c:v>
                </c:pt>
                <c:pt idx="15">
                  <c:v>11144.857142857143</c:v>
                </c:pt>
                <c:pt idx="16">
                  <c:v>11433.285714285714</c:v>
                </c:pt>
                <c:pt idx="17">
                  <c:v>15164.857142857143</c:v>
                </c:pt>
                <c:pt idx="18">
                  <c:v>3827.2857142857142</c:v>
                </c:pt>
                <c:pt idx="19">
                  <c:v>11194.285714285714</c:v>
                </c:pt>
                <c:pt idx="20">
                  <c:v>11221.285714285714</c:v>
                </c:pt>
                <c:pt idx="21">
                  <c:v>6348.4285714285716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BC-45BC-884F-974D162D66A4}"/>
            </c:ext>
          </c:extLst>
        </c:ser>
        <c:ser>
          <c:idx val="3"/>
          <c:order val="3"/>
          <c:tx>
            <c:strRef>
              <c:f>'Data Summary GPD'!$E$3:$E$4</c:f>
              <c:strCache>
                <c:ptCount val="2"/>
                <c:pt idx="0">
                  <c:v>upper Gingerroot</c:v>
                </c:pt>
                <c:pt idx="1">
                  <c:v>12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GPD'!$A$5:$A$26</c:f>
              <c:numCache>
                <c:formatCode>[$-409]d\-mmm;@</c:formatCode>
                <c:ptCount val="22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</c:numCache>
            </c:numRef>
          </c:cat>
          <c:val>
            <c:numRef>
              <c:f>'Data Summary GPD'!$E$5:$E$26</c:f>
              <c:numCache>
                <c:formatCode>#,##0</c:formatCode>
                <c:ptCount val="22"/>
                <c:pt idx="0">
                  <c:v>17531.428571428572</c:v>
                </c:pt>
                <c:pt idx="1">
                  <c:v>17685.714285714286</c:v>
                </c:pt>
                <c:pt idx="2">
                  <c:v>16897.857142857141</c:v>
                </c:pt>
                <c:pt idx="3">
                  <c:v>14955.714285714286</c:v>
                </c:pt>
                <c:pt idx="4">
                  <c:v>20133.333333333332</c:v>
                </c:pt>
                <c:pt idx="5">
                  <c:v>16454.285714285714</c:v>
                </c:pt>
                <c:pt idx="6">
                  <c:v>15795.714285714286</c:v>
                </c:pt>
                <c:pt idx="7">
                  <c:v>17100.869565217392</c:v>
                </c:pt>
                <c:pt idx="8">
                  <c:v>17227.142857142859</c:v>
                </c:pt>
                <c:pt idx="9">
                  <c:v>16504.285714285714</c:v>
                </c:pt>
                <c:pt idx="10">
                  <c:v>17342.857142857141</c:v>
                </c:pt>
                <c:pt idx="11">
                  <c:v>17265.714285714286</c:v>
                </c:pt>
                <c:pt idx="12">
                  <c:v>17342.857142857141</c:v>
                </c:pt>
                <c:pt idx="13">
                  <c:v>17018.571428571428</c:v>
                </c:pt>
                <c:pt idx="14">
                  <c:v>13750</c:v>
                </c:pt>
                <c:pt idx="15">
                  <c:v>0</c:v>
                </c:pt>
                <c:pt idx="16">
                  <c:v>12902.857142857143</c:v>
                </c:pt>
                <c:pt idx="17">
                  <c:v>29344.285714285714</c:v>
                </c:pt>
                <c:pt idx="18">
                  <c:v>27571.428571428572</c:v>
                </c:pt>
                <c:pt idx="19">
                  <c:v>29075.714285714286</c:v>
                </c:pt>
                <c:pt idx="20">
                  <c:v>24934.285714285714</c:v>
                </c:pt>
                <c:pt idx="21">
                  <c:v>25632.857142857141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2BC-45BC-884F-974D162D66A4}"/>
            </c:ext>
          </c:extLst>
        </c:ser>
        <c:ser>
          <c:idx val="4"/>
          <c:order val="4"/>
          <c:tx>
            <c:strRef>
              <c:f>'Data Summary GPD'!$F$3:$F$4</c:f>
              <c:strCache>
                <c:ptCount val="2"/>
                <c:pt idx="0">
                  <c:v>King/Sweetbay</c:v>
                </c:pt>
                <c:pt idx="1">
                  <c:v>13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GPD'!$A$5:$A$26</c:f>
              <c:numCache>
                <c:formatCode>[$-409]d\-mmm;@</c:formatCode>
                <c:ptCount val="22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</c:numCache>
            </c:numRef>
          </c:cat>
          <c:val>
            <c:numRef>
              <c:f>'Data Summary GPD'!$F$5:$F$26</c:f>
              <c:numCache>
                <c:formatCode>#,##0</c:formatCode>
                <c:ptCount val="22"/>
                <c:pt idx="0">
                  <c:v>9997.1428571428569</c:v>
                </c:pt>
                <c:pt idx="1">
                  <c:v>10087.142857142857</c:v>
                </c:pt>
                <c:pt idx="2">
                  <c:v>9845</c:v>
                </c:pt>
                <c:pt idx="3">
                  <c:v>7271.25</c:v>
                </c:pt>
                <c:pt idx="4">
                  <c:v>12960</c:v>
                </c:pt>
                <c:pt idx="5">
                  <c:v>9712.8571428571431</c:v>
                </c:pt>
                <c:pt idx="6">
                  <c:v>10105.714285714286</c:v>
                </c:pt>
                <c:pt idx="7">
                  <c:v>3455.6521739130435</c:v>
                </c:pt>
                <c:pt idx="8">
                  <c:v>-5872.8571428571431</c:v>
                </c:pt>
                <c:pt idx="9">
                  <c:v>0</c:v>
                </c:pt>
                <c:pt idx="10">
                  <c:v>0</c:v>
                </c:pt>
                <c:pt idx="11">
                  <c:v>11943.285714285714</c:v>
                </c:pt>
                <c:pt idx="12">
                  <c:v>2888.1428571428573</c:v>
                </c:pt>
                <c:pt idx="13">
                  <c:v>9184.4285714285706</c:v>
                </c:pt>
                <c:pt idx="14">
                  <c:v>14065.142857142857</c:v>
                </c:pt>
                <c:pt idx="15">
                  <c:v>14014.142857142857</c:v>
                </c:pt>
                <c:pt idx="16">
                  <c:v>14206.428571428571</c:v>
                </c:pt>
                <c:pt idx="17">
                  <c:v>13698.428571428571</c:v>
                </c:pt>
                <c:pt idx="18">
                  <c:v>13675.285714285714</c:v>
                </c:pt>
                <c:pt idx="19">
                  <c:v>13610</c:v>
                </c:pt>
                <c:pt idx="20">
                  <c:v>13589.714285714286</c:v>
                </c:pt>
                <c:pt idx="21">
                  <c:v>13212.142857142857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2BC-45BC-884F-974D162D66A4}"/>
            </c:ext>
          </c:extLst>
        </c:ser>
        <c:ser>
          <c:idx val="5"/>
          <c:order val="5"/>
          <c:tx>
            <c:strRef>
              <c:f>'Data Summary GPD'!$G$3:$G$4</c:f>
              <c:strCache>
                <c:ptCount val="2"/>
                <c:pt idx="0">
                  <c:v>Narcissa/Vanderlip</c:v>
                </c:pt>
                <c:pt idx="1">
                  <c:v>15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GPD'!$A$5:$A$26</c:f>
              <c:numCache>
                <c:formatCode>[$-409]d\-mmm;@</c:formatCode>
                <c:ptCount val="22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</c:numCache>
            </c:numRef>
          </c:cat>
          <c:val>
            <c:numRef>
              <c:f>'Data Summary GPD'!$G$5:$G$26</c:f>
              <c:numCache>
                <c:formatCode>#,##0</c:formatCode>
                <c:ptCount val="22"/>
                <c:pt idx="0">
                  <c:v>1779.5714285714287</c:v>
                </c:pt>
                <c:pt idx="1">
                  <c:v>1750.1428571428571</c:v>
                </c:pt>
                <c:pt idx="2">
                  <c:v>1786.1428571428571</c:v>
                </c:pt>
                <c:pt idx="3">
                  <c:v>3206</c:v>
                </c:pt>
                <c:pt idx="4">
                  <c:v>15472.333333333334</c:v>
                </c:pt>
                <c:pt idx="5">
                  <c:v>13292</c:v>
                </c:pt>
                <c:pt idx="6">
                  <c:v>0</c:v>
                </c:pt>
                <c:pt idx="7">
                  <c:v>12623.652173913044</c:v>
                </c:pt>
                <c:pt idx="8">
                  <c:v>21339.714285714286</c:v>
                </c:pt>
                <c:pt idx="9">
                  <c:v>9467.1428571428569</c:v>
                </c:pt>
                <c:pt idx="10">
                  <c:v>14610.571428571429</c:v>
                </c:pt>
                <c:pt idx="11">
                  <c:v>7789</c:v>
                </c:pt>
                <c:pt idx="12">
                  <c:v>11133.857142857143</c:v>
                </c:pt>
                <c:pt idx="13">
                  <c:v>11659.857142857143</c:v>
                </c:pt>
                <c:pt idx="14">
                  <c:v>11625.857142857143</c:v>
                </c:pt>
                <c:pt idx="15">
                  <c:v>11659.571428571429</c:v>
                </c:pt>
                <c:pt idx="16">
                  <c:v>6035</c:v>
                </c:pt>
                <c:pt idx="17">
                  <c:v>951.42857142857144</c:v>
                </c:pt>
                <c:pt idx="18">
                  <c:v>5.1428571428571432</c:v>
                </c:pt>
                <c:pt idx="19">
                  <c:v>-5.1428571428571432</c:v>
                </c:pt>
                <c:pt idx="20">
                  <c:v>7885.1428571428569</c:v>
                </c:pt>
                <c:pt idx="21">
                  <c:v>8500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2BC-45BC-884F-974D162D66A4}"/>
            </c:ext>
          </c:extLst>
        </c:ser>
        <c:ser>
          <c:idx val="6"/>
          <c:order val="6"/>
          <c:tx>
            <c:strRef>
              <c:f>'Data Summary GPD'!$H$3:$H$4</c:f>
              <c:strCache>
                <c:ptCount val="2"/>
                <c:pt idx="0">
                  <c:v>Petak/Sweetbay</c:v>
                </c:pt>
                <c:pt idx="1">
                  <c:v>16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GPD'!$A$5:$A$26</c:f>
              <c:numCache>
                <c:formatCode>[$-409]d\-mmm;@</c:formatCode>
                <c:ptCount val="22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</c:numCache>
            </c:numRef>
          </c:cat>
          <c:val>
            <c:numRef>
              <c:f>'Data Summary GPD'!$H$5:$H$26</c:f>
              <c:numCache>
                <c:formatCode>#,##0</c:formatCode>
                <c:ptCount val="22"/>
                <c:pt idx="0">
                  <c:v>6590</c:v>
                </c:pt>
                <c:pt idx="1">
                  <c:v>7081.4285714285716</c:v>
                </c:pt>
                <c:pt idx="2">
                  <c:v>9236.4285714285706</c:v>
                </c:pt>
                <c:pt idx="3">
                  <c:v>9235</c:v>
                </c:pt>
                <c:pt idx="4">
                  <c:v>8160</c:v>
                </c:pt>
                <c:pt idx="5">
                  <c:v>12240</c:v>
                </c:pt>
                <c:pt idx="6">
                  <c:v>5170</c:v>
                </c:pt>
                <c:pt idx="7">
                  <c:v>8450.434782608696</c:v>
                </c:pt>
                <c:pt idx="8">
                  <c:v>8801.4285714285706</c:v>
                </c:pt>
                <c:pt idx="9">
                  <c:v>9518.5714285714294</c:v>
                </c:pt>
                <c:pt idx="10">
                  <c:v>11954.285714285714</c:v>
                </c:pt>
                <c:pt idx="11">
                  <c:v>9125.7142857142862</c:v>
                </c:pt>
                <c:pt idx="12">
                  <c:v>8264.2857142857138</c:v>
                </c:pt>
                <c:pt idx="13">
                  <c:v>13804.285714285714</c:v>
                </c:pt>
                <c:pt idx="14">
                  <c:v>7061.4285714285716</c:v>
                </c:pt>
                <c:pt idx="15">
                  <c:v>9941.4285714285706</c:v>
                </c:pt>
                <c:pt idx="16">
                  <c:v>11528.571428571429</c:v>
                </c:pt>
                <c:pt idx="17">
                  <c:v>10561.428571428571</c:v>
                </c:pt>
                <c:pt idx="18">
                  <c:v>9595.7142857142862</c:v>
                </c:pt>
                <c:pt idx="19">
                  <c:v>4777.1428571428569</c:v>
                </c:pt>
                <c:pt idx="20">
                  <c:v>7344.2857142857147</c:v>
                </c:pt>
                <c:pt idx="21">
                  <c:v>14935.714285714286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2BC-45BC-884F-974D162D66A4}"/>
            </c:ext>
          </c:extLst>
        </c:ser>
        <c:ser>
          <c:idx val="7"/>
          <c:order val="7"/>
          <c:tx>
            <c:strRef>
              <c:f>'Data Summary GPD'!$I$3:$I$4</c:f>
              <c:strCache>
                <c:ptCount val="2"/>
                <c:pt idx="0">
                  <c:v>Thyme</c:v>
                </c:pt>
                <c:pt idx="1">
                  <c:v>17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GPD'!$A$5:$A$26</c:f>
              <c:numCache>
                <c:formatCode>[$-409]d\-mmm;@</c:formatCode>
                <c:ptCount val="22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</c:numCache>
            </c:numRef>
          </c:cat>
          <c:val>
            <c:numRef>
              <c:f>'Data Summary GPD'!$I$5:$I$26</c:f>
              <c:numCache>
                <c:formatCode>#,##0</c:formatCode>
                <c:ptCount val="22"/>
                <c:pt idx="0">
                  <c:v>1267.8571428571429</c:v>
                </c:pt>
                <c:pt idx="1">
                  <c:v>1001.4285714285714</c:v>
                </c:pt>
                <c:pt idx="2">
                  <c:v>952.85714285714289</c:v>
                </c:pt>
                <c:pt idx="3">
                  <c:v>941.25</c:v>
                </c:pt>
                <c:pt idx="4">
                  <c:v>911.66666666666663</c:v>
                </c:pt>
                <c:pt idx="5">
                  <c:v>905.71428571428567</c:v>
                </c:pt>
                <c:pt idx="6">
                  <c:v>990</c:v>
                </c:pt>
                <c:pt idx="7">
                  <c:v>944.3478260869565</c:v>
                </c:pt>
                <c:pt idx="8">
                  <c:v>868.57142857142856</c:v>
                </c:pt>
                <c:pt idx="9">
                  <c:v>857.14285714285711</c:v>
                </c:pt>
                <c:pt idx="10">
                  <c:v>851.42857142857144</c:v>
                </c:pt>
                <c:pt idx="11">
                  <c:v>844.28571428571433</c:v>
                </c:pt>
                <c:pt idx="12">
                  <c:v>857.14285714285711</c:v>
                </c:pt>
                <c:pt idx="13">
                  <c:v>848.57142857142856</c:v>
                </c:pt>
                <c:pt idx="14">
                  <c:v>842.85714285714289</c:v>
                </c:pt>
                <c:pt idx="15">
                  <c:v>835.71428571428567</c:v>
                </c:pt>
                <c:pt idx="16">
                  <c:v>858.57142857142856</c:v>
                </c:pt>
                <c:pt idx="17">
                  <c:v>-152.85714285714286</c:v>
                </c:pt>
                <c:pt idx="18">
                  <c:v>400</c:v>
                </c:pt>
                <c:pt idx="19">
                  <c:v>2191.4285714285716</c:v>
                </c:pt>
                <c:pt idx="20">
                  <c:v>802.85714285714289</c:v>
                </c:pt>
                <c:pt idx="21">
                  <c:v>3454.2857142857142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2BC-45BC-884F-974D162D66A4}"/>
            </c:ext>
          </c:extLst>
        </c:ser>
        <c:ser>
          <c:idx val="8"/>
          <c:order val="8"/>
          <c:tx>
            <c:strRef>
              <c:f>'Data Summary GPD'!$J$3:$J$4</c:f>
              <c:strCache>
                <c:ptCount val="2"/>
                <c:pt idx="0">
                  <c:v>End of Narcissa</c:v>
                </c:pt>
                <c:pt idx="1">
                  <c:v>19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GPD'!$A$5:$A$26</c:f>
              <c:numCache>
                <c:formatCode>[$-409]d\-mmm;@</c:formatCode>
                <c:ptCount val="22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</c:numCache>
            </c:numRef>
          </c:cat>
          <c:val>
            <c:numRef>
              <c:f>'Data Summary GPD'!$J$5:$J$26</c:f>
              <c:numCache>
                <c:formatCode>#,##0</c:formatCode>
                <c:ptCount val="22"/>
                <c:pt idx="0">
                  <c:v>2570.7142857142858</c:v>
                </c:pt>
                <c:pt idx="1">
                  <c:v>2144.2857142857142</c:v>
                </c:pt>
                <c:pt idx="2">
                  <c:v>2108.5714285714284</c:v>
                </c:pt>
                <c:pt idx="3">
                  <c:v>1638.5714285714287</c:v>
                </c:pt>
                <c:pt idx="4">
                  <c:v>1900</c:v>
                </c:pt>
                <c:pt idx="5">
                  <c:v>1427.1428571428571</c:v>
                </c:pt>
                <c:pt idx="6">
                  <c:v>1317.1428571428571</c:v>
                </c:pt>
                <c:pt idx="7">
                  <c:v>1109.5652173913043</c:v>
                </c:pt>
                <c:pt idx="8">
                  <c:v>794.28571428571433</c:v>
                </c:pt>
                <c:pt idx="9">
                  <c:v>580</c:v>
                </c:pt>
                <c:pt idx="10">
                  <c:v>157.14285714285714</c:v>
                </c:pt>
                <c:pt idx="11">
                  <c:v>0</c:v>
                </c:pt>
                <c:pt idx="12">
                  <c:v>0</c:v>
                </c:pt>
                <c:pt idx="13">
                  <c:v>-1.4285714285714286</c:v>
                </c:pt>
                <c:pt idx="14">
                  <c:v>1238.5714285714287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72BC-45BC-884F-974D162D66A4}"/>
            </c:ext>
          </c:extLst>
        </c:ser>
        <c:ser>
          <c:idx val="9"/>
          <c:order val="9"/>
          <c:tx>
            <c:strRef>
              <c:f>'Data Summary GPD'!$K$3:$K$4</c:f>
              <c:strCache>
                <c:ptCount val="2"/>
                <c:pt idx="0">
                  <c:v>Sweetbay</c:v>
                </c:pt>
                <c:pt idx="1">
                  <c:v>Yamaguchi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GPD'!$A$5:$A$26</c:f>
              <c:numCache>
                <c:formatCode>[$-409]d\-mmm;@</c:formatCode>
                <c:ptCount val="22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</c:numCache>
            </c:numRef>
          </c:cat>
          <c:val>
            <c:numRef>
              <c:f>'Data Summary GPD'!$K$5:$K$26</c:f>
              <c:numCache>
                <c:formatCode>#,##0</c:formatCode>
                <c:ptCount val="22"/>
                <c:pt idx="0">
                  <c:v>3961.4285714285716</c:v>
                </c:pt>
                <c:pt idx="1">
                  <c:v>3825.7142857142858</c:v>
                </c:pt>
                <c:pt idx="2">
                  <c:v>3851.4285714285716</c:v>
                </c:pt>
                <c:pt idx="3">
                  <c:v>3818.75</c:v>
                </c:pt>
                <c:pt idx="4">
                  <c:v>3618.3333333333335</c:v>
                </c:pt>
                <c:pt idx="5">
                  <c:v>3700</c:v>
                </c:pt>
                <c:pt idx="6">
                  <c:v>3582.8571428571427</c:v>
                </c:pt>
                <c:pt idx="7">
                  <c:v>4266.086956521739</c:v>
                </c:pt>
                <c:pt idx="8">
                  <c:v>3494.2857142857142</c:v>
                </c:pt>
                <c:pt idx="9">
                  <c:v>3377.1428571428573</c:v>
                </c:pt>
                <c:pt idx="10">
                  <c:v>3431.4285714285716</c:v>
                </c:pt>
                <c:pt idx="11">
                  <c:v>3452.8571428571427</c:v>
                </c:pt>
                <c:pt idx="12">
                  <c:v>3372.8571428571427</c:v>
                </c:pt>
                <c:pt idx="13">
                  <c:v>11984.285714285714</c:v>
                </c:pt>
                <c:pt idx="14">
                  <c:v>23298.571428571428</c:v>
                </c:pt>
                <c:pt idx="15">
                  <c:v>17594.285714285714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72BC-45BC-884F-974D162D66A4}"/>
            </c:ext>
          </c:extLst>
        </c:ser>
        <c:ser>
          <c:idx val="10"/>
          <c:order val="10"/>
          <c:tx>
            <c:strRef>
              <c:f>'Data Summary GPD'!$L$3:$L$4</c:f>
              <c:strCache>
                <c:ptCount val="2"/>
                <c:pt idx="0">
                  <c:v>Lower Figtree</c:v>
                </c:pt>
                <c:pt idx="1">
                  <c:v>3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GPD'!$A$5:$A$26</c:f>
              <c:numCache>
                <c:formatCode>[$-409]d\-mmm;@</c:formatCode>
                <c:ptCount val="22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</c:numCache>
            </c:numRef>
          </c:cat>
          <c:val>
            <c:numRef>
              <c:f>'Data Summary GPD'!$L$5:$L$26</c:f>
              <c:numCache>
                <c:formatCode>#,##0</c:formatCode>
                <c:ptCount val="22"/>
                <c:pt idx="0">
                  <c:v>9602.1428571428569</c:v>
                </c:pt>
                <c:pt idx="1">
                  <c:v>10057.142857142857</c:v>
                </c:pt>
                <c:pt idx="2">
                  <c:v>8330.7142857142862</c:v>
                </c:pt>
                <c:pt idx="3">
                  <c:v>7102.8571428571431</c:v>
                </c:pt>
                <c:pt idx="4">
                  <c:v>7851.666666666667</c:v>
                </c:pt>
                <c:pt idx="5">
                  <c:v>5637.1428571428569</c:v>
                </c:pt>
                <c:pt idx="6">
                  <c:v>5240</c:v>
                </c:pt>
                <c:pt idx="7">
                  <c:v>3880</c:v>
                </c:pt>
                <c:pt idx="8">
                  <c:v>3845.7142857142858</c:v>
                </c:pt>
                <c:pt idx="9">
                  <c:v>1562.8571428571429</c:v>
                </c:pt>
                <c:pt idx="10">
                  <c:v>0</c:v>
                </c:pt>
                <c:pt idx="11">
                  <c:v>0</c:v>
                </c:pt>
                <c:pt idx="12">
                  <c:v>4302.8571428571431</c:v>
                </c:pt>
                <c:pt idx="13">
                  <c:v>3798.5714285714284</c:v>
                </c:pt>
                <c:pt idx="14">
                  <c:v>1677.1428571428571</c:v>
                </c:pt>
                <c:pt idx="15">
                  <c:v>4504.2857142857147</c:v>
                </c:pt>
                <c:pt idx="16">
                  <c:v>3108.5714285714284</c:v>
                </c:pt>
                <c:pt idx="17">
                  <c:v>2595.7142857142858</c:v>
                </c:pt>
                <c:pt idx="18">
                  <c:v>1440</c:v>
                </c:pt>
                <c:pt idx="19">
                  <c:v>302.85714285714283</c:v>
                </c:pt>
                <c:pt idx="20">
                  <c:v>524.28571428571433</c:v>
                </c:pt>
                <c:pt idx="2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72BC-45BC-884F-974D162D66A4}"/>
            </c:ext>
          </c:extLst>
        </c:ser>
        <c:ser>
          <c:idx val="11"/>
          <c:order val="11"/>
          <c:tx>
            <c:strRef>
              <c:f>'Data Summary GPD'!$M$3:$M$4</c:f>
              <c:strCache>
                <c:ptCount val="2"/>
                <c:pt idx="0">
                  <c:v>Mid Sweetbay</c:v>
                </c:pt>
                <c:pt idx="1">
                  <c:v>8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GPD'!$A$5:$A$26</c:f>
              <c:numCache>
                <c:formatCode>[$-409]d\-mmm;@</c:formatCode>
                <c:ptCount val="22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</c:numCache>
            </c:numRef>
          </c:cat>
          <c:val>
            <c:numRef>
              <c:f>'Data Summary GPD'!$M$5:$M$26</c:f>
              <c:numCache>
                <c:formatCode>#,##0</c:formatCode>
                <c:ptCount val="22"/>
                <c:pt idx="0">
                  <c:v>-1</c:v>
                </c:pt>
                <c:pt idx="1">
                  <c:v>0</c:v>
                </c:pt>
                <c:pt idx="2">
                  <c:v>2090</c:v>
                </c:pt>
                <c:pt idx="3">
                  <c:v>5720</c:v>
                </c:pt>
                <c:pt idx="4">
                  <c:v>1401.6666666666667</c:v>
                </c:pt>
                <c:pt idx="5">
                  <c:v>1390</c:v>
                </c:pt>
                <c:pt idx="6">
                  <c:v>1397.1428571428571</c:v>
                </c:pt>
                <c:pt idx="7">
                  <c:v>693.91304347826087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72BC-45BC-884F-974D162D66A4}"/>
            </c:ext>
          </c:extLst>
        </c:ser>
        <c:ser>
          <c:idx val="12"/>
          <c:order val="12"/>
          <c:tx>
            <c:strRef>
              <c:f>'Data Summary GPD'!$N$3:$N$4</c:f>
              <c:strCache>
                <c:ptCount val="2"/>
                <c:pt idx="0">
                  <c:v>Total GPD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GPD'!$A$5:$A$26</c:f>
              <c:numCache>
                <c:formatCode>[$-409]d\-mmm;@</c:formatCode>
                <c:ptCount val="22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</c:numCache>
            </c:numRef>
          </c:cat>
          <c:val>
            <c:numRef>
              <c:f>'Data Summary GPD'!$N$5:$N$26</c:f>
              <c:numCache>
                <c:formatCode>#,##0</c:formatCode>
                <c:ptCount val="22"/>
                <c:pt idx="0">
                  <c:v>90615.642857142855</c:v>
                </c:pt>
                <c:pt idx="1">
                  <c:v>91869.428571428551</c:v>
                </c:pt>
                <c:pt idx="2">
                  <c:v>84427.57142857142</c:v>
                </c:pt>
                <c:pt idx="3">
                  <c:v>76841.53571428571</c:v>
                </c:pt>
                <c:pt idx="4">
                  <c:v>105894</c:v>
                </c:pt>
                <c:pt idx="5">
                  <c:v>87112.142857142855</c:v>
                </c:pt>
                <c:pt idx="6">
                  <c:v>60745.857142857145</c:v>
                </c:pt>
                <c:pt idx="7">
                  <c:v>84321.689440993796</c:v>
                </c:pt>
                <c:pt idx="8">
                  <c:v>84563.65217391304</c:v>
                </c:pt>
                <c:pt idx="9">
                  <c:v>74411.142857142855</c:v>
                </c:pt>
                <c:pt idx="10">
                  <c:v>83613.142857142841</c:v>
                </c:pt>
                <c:pt idx="11">
                  <c:v>72912.28571428571</c:v>
                </c:pt>
                <c:pt idx="12">
                  <c:v>86164.714285714275</c:v>
                </c:pt>
                <c:pt idx="13">
                  <c:v>85691.857142857145</c:v>
                </c:pt>
                <c:pt idx="14">
                  <c:v>81169.857142857145</c:v>
                </c:pt>
                <c:pt idx="15">
                  <c:v>58272.857142857138</c:v>
                </c:pt>
                <c:pt idx="16">
                  <c:v>62053.28571428571</c:v>
                </c:pt>
                <c:pt idx="17">
                  <c:v>118324.71428571426</c:v>
                </c:pt>
                <c:pt idx="18">
                  <c:v>58966.25</c:v>
                </c:pt>
                <c:pt idx="19">
                  <c:v>80054.928571428565</c:v>
                </c:pt>
                <c:pt idx="20">
                  <c:v>88041.142857142855</c:v>
                </c:pt>
                <c:pt idx="21">
                  <c:v>89396.142857142855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72BC-45BC-884F-974D162D66A4}"/>
            </c:ext>
          </c:extLst>
        </c:ser>
        <c:ser>
          <c:idx val="13"/>
          <c:order val="13"/>
          <c:tx>
            <c:strRef>
              <c:f>'Data Summary GPD'!$O$3:$O$4</c:f>
              <c:strCache>
                <c:ptCount val="2"/>
                <c:pt idx="0">
                  <c:v>PVDS Meter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GPD'!$A$5:$A$26</c:f>
              <c:numCache>
                <c:formatCode>[$-409]d\-mmm;@</c:formatCode>
                <c:ptCount val="22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</c:numCache>
            </c:numRef>
          </c:cat>
          <c:val>
            <c:numRef>
              <c:f>'Data Summary GPD'!$O$5:$O$26</c:f>
              <c:numCache>
                <c:formatCode>General</c:formatCode>
                <c:ptCount val="22"/>
                <c:pt idx="8" formatCode="#,##0">
                  <c:v>0</c:v>
                </c:pt>
                <c:pt idx="9" formatCode="#,##0">
                  <c:v>64275</c:v>
                </c:pt>
                <c:pt idx="10" formatCode="#,##0">
                  <c:v>76871.428571428565</c:v>
                </c:pt>
                <c:pt idx="11" formatCode="#,##0">
                  <c:v>79685.71428571429</c:v>
                </c:pt>
                <c:pt idx="12" formatCode="#,##0">
                  <c:v>77742.857142857145</c:v>
                </c:pt>
                <c:pt idx="13" formatCode="#,##0">
                  <c:v>81757.142857142855</c:v>
                </c:pt>
                <c:pt idx="14" formatCode="#,##0">
                  <c:v>82585.71428571429</c:v>
                </c:pt>
                <c:pt idx="15" formatCode="#,##0">
                  <c:v>66100</c:v>
                </c:pt>
                <c:pt idx="16" formatCode="#,##0">
                  <c:v>98494.28571428571</c:v>
                </c:pt>
                <c:pt idx="17" formatCode="#,##0">
                  <c:v>92391.428571428565</c:v>
                </c:pt>
                <c:pt idx="18" formatCode="#,##0">
                  <c:v>71042.857142857145</c:v>
                </c:pt>
                <c:pt idx="19" formatCode="#,##0">
                  <c:v>68171.428571428565</c:v>
                </c:pt>
                <c:pt idx="20" formatCode="#,##0">
                  <c:v>89600</c:v>
                </c:pt>
                <c:pt idx="21" formatCode="#,##0">
                  <c:v>76686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72BC-45BC-884F-974D162D66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77655792"/>
        <c:axId val="1677656208"/>
      </c:lineChart>
      <c:dateAx>
        <c:axId val="1677655792"/>
        <c:scaling>
          <c:orientation val="minMax"/>
        </c:scaling>
        <c:delete val="0"/>
        <c:axPos val="b"/>
        <c:numFmt formatCode="[$-409]d\-mmm;@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7656208"/>
        <c:crosses val="autoZero"/>
        <c:auto val="1"/>
        <c:lblOffset val="100"/>
        <c:baseTimeUnit val="days"/>
      </c:dateAx>
      <c:valAx>
        <c:axId val="1677656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765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266388971649199E-3"/>
          <c:y val="0.85860837357571163"/>
          <c:w val="0.99214255497579051"/>
          <c:h val="0.14139162642428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5238896324752E-2"/>
          <c:y val="8.0355463806743063E-2"/>
          <c:w val="0.91712033932931392"/>
          <c:h val="0.71312141964095488"/>
        </c:manualLayout>
      </c:layout>
      <c:lineChart>
        <c:grouping val="standard"/>
        <c:varyColors val="0"/>
        <c:ser>
          <c:idx val="0"/>
          <c:order val="0"/>
          <c:tx>
            <c:strRef>
              <c:f>'Data Summary GPD'!$B$3:$B$4</c:f>
              <c:strCache>
                <c:ptCount val="2"/>
                <c:pt idx="0">
                  <c:v>Narcissa/Gingerroot</c:v>
                </c:pt>
                <c:pt idx="1">
                  <c:v>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GPD'!$A$5:$A$30</c:f>
              <c:numCache>
                <c:formatCode>[$-409]d\-mmm;@</c:formatCode>
                <c:ptCount val="26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  <c:pt idx="22">
                  <c:v>44726</c:v>
                </c:pt>
                <c:pt idx="23">
                  <c:v>44733</c:v>
                </c:pt>
                <c:pt idx="24">
                  <c:v>44740</c:v>
                </c:pt>
                <c:pt idx="25">
                  <c:v>44747</c:v>
                </c:pt>
              </c:numCache>
            </c:numRef>
          </c:cat>
          <c:val>
            <c:numRef>
              <c:f>'Data Summary GPD'!$B$5:$B$30</c:f>
              <c:numCache>
                <c:formatCode>#,##0</c:formatCode>
                <c:ptCount val="26"/>
                <c:pt idx="0">
                  <c:v>20863.071428571428</c:v>
                </c:pt>
                <c:pt idx="1">
                  <c:v>21829.571428571428</c:v>
                </c:pt>
                <c:pt idx="2">
                  <c:v>13171.428571428571</c:v>
                </c:pt>
                <c:pt idx="3">
                  <c:v>7020</c:v>
                </c:pt>
                <c:pt idx="4">
                  <c:v>17153.333333333332</c:v>
                </c:pt>
                <c:pt idx="5">
                  <c:v>6381.4285714285716</c:v>
                </c:pt>
                <c:pt idx="6">
                  <c:v>0</c:v>
                </c:pt>
                <c:pt idx="7">
                  <c:v>20680</c:v>
                </c:pt>
                <c:pt idx="8">
                  <c:v>17455.652173913044</c:v>
                </c:pt>
                <c:pt idx="9">
                  <c:v>17178.571428571428</c:v>
                </c:pt>
                <c:pt idx="10">
                  <c:v>19208.571428571428</c:v>
                </c:pt>
                <c:pt idx="11">
                  <c:v>18492.857142857141</c:v>
                </c:pt>
                <c:pt idx="12">
                  <c:v>17631.428571428572</c:v>
                </c:pt>
                <c:pt idx="13">
                  <c:v>17214.285714285714</c:v>
                </c:pt>
                <c:pt idx="14">
                  <c:v>16892.857142857141</c:v>
                </c:pt>
                <c:pt idx="15">
                  <c:v>5751.4285714285716</c:v>
                </c:pt>
                <c:pt idx="16">
                  <c:v>0</c:v>
                </c:pt>
                <c:pt idx="17">
                  <c:v>28664.285714285714</c:v>
                </c:pt>
                <c:pt idx="18">
                  <c:v>12554.25</c:v>
                </c:pt>
                <c:pt idx="19">
                  <c:v>13691.5</c:v>
                </c:pt>
                <c:pt idx="20">
                  <c:v>17063.571428571428</c:v>
                </c:pt>
                <c:pt idx="21">
                  <c:v>13708.428571428571</c:v>
                </c:pt>
                <c:pt idx="22">
                  <c:v>13114.428571428571</c:v>
                </c:pt>
                <c:pt idx="23">
                  <c:v>12194.857142857143</c:v>
                </c:pt>
                <c:pt idx="24">
                  <c:v>11738.857142857143</c:v>
                </c:pt>
                <c:pt idx="25">
                  <c:v>11871.571428571429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93-4A29-B9B4-E65C904D4135}"/>
            </c:ext>
          </c:extLst>
        </c:ser>
        <c:ser>
          <c:idx val="1"/>
          <c:order val="1"/>
          <c:tx>
            <c:strRef>
              <c:f>'Data Summary GPD'!$C$3:$C$4</c:f>
              <c:strCache>
                <c:ptCount val="2"/>
                <c:pt idx="0">
                  <c:v>lower Narcissa</c:v>
                </c:pt>
                <c:pt idx="1">
                  <c:v>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GPD'!$A$5:$A$30</c:f>
              <c:numCache>
                <c:formatCode>[$-409]d\-mmm;@</c:formatCode>
                <c:ptCount val="26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  <c:pt idx="22">
                  <c:v>44726</c:v>
                </c:pt>
                <c:pt idx="23">
                  <c:v>44733</c:v>
                </c:pt>
                <c:pt idx="24">
                  <c:v>44740</c:v>
                </c:pt>
                <c:pt idx="25">
                  <c:v>44747</c:v>
                </c:pt>
              </c:numCache>
            </c:numRef>
          </c:cat>
          <c:val>
            <c:numRef>
              <c:f>'Data Summary GPD'!$C$5:$C$30</c:f>
              <c:numCache>
                <c:formatCode>#,##0</c:formatCode>
                <c:ptCount val="26"/>
                <c:pt idx="0">
                  <c:v>5108.5714285714284</c:v>
                </c:pt>
                <c:pt idx="1">
                  <c:v>5004.2857142857147</c:v>
                </c:pt>
                <c:pt idx="2">
                  <c:v>5014.2857142857147</c:v>
                </c:pt>
                <c:pt idx="3">
                  <c:v>4977.1428571428569</c:v>
                </c:pt>
                <c:pt idx="4">
                  <c:v>5526.666666666667</c:v>
                </c:pt>
                <c:pt idx="5">
                  <c:v>5100</c:v>
                </c:pt>
                <c:pt idx="6">
                  <c:v>5948.5714285714284</c:v>
                </c:pt>
                <c:pt idx="7">
                  <c:v>2051.4285714285716</c:v>
                </c:pt>
                <c:pt idx="8">
                  <c:v>4944.2857142857147</c:v>
                </c:pt>
                <c:pt idx="9">
                  <c:v>4351.4285714285716</c:v>
                </c:pt>
                <c:pt idx="10">
                  <c:v>4140</c:v>
                </c:pt>
                <c:pt idx="11">
                  <c:v>3998.5714285714284</c:v>
                </c:pt>
                <c:pt idx="12">
                  <c:v>4207.1428571428569</c:v>
                </c:pt>
                <c:pt idx="13">
                  <c:v>4230</c:v>
                </c:pt>
                <c:pt idx="14">
                  <c:v>4600</c:v>
                </c:pt>
                <c:pt idx="15">
                  <c:v>4925.7142857142853</c:v>
                </c:pt>
                <c:pt idx="16">
                  <c:v>5088.5714285714284</c:v>
                </c:pt>
                <c:pt idx="17">
                  <c:v>5807.1428571428569</c:v>
                </c:pt>
                <c:pt idx="18">
                  <c:v>5622.8571428571431</c:v>
                </c:pt>
                <c:pt idx="19">
                  <c:v>5520</c:v>
                </c:pt>
                <c:pt idx="20">
                  <c:v>5200</c:v>
                </c:pt>
                <c:pt idx="21">
                  <c:v>3604.2857142857142</c:v>
                </c:pt>
                <c:pt idx="22">
                  <c:v>6782.8571428571431</c:v>
                </c:pt>
                <c:pt idx="23">
                  <c:v>5051.4285714285716</c:v>
                </c:pt>
                <c:pt idx="24">
                  <c:v>5032.8571428571431</c:v>
                </c:pt>
                <c:pt idx="25">
                  <c:v>5172.8571428571431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93-4A29-B9B4-E65C904D4135}"/>
            </c:ext>
          </c:extLst>
        </c:ser>
        <c:ser>
          <c:idx val="2"/>
          <c:order val="2"/>
          <c:tx>
            <c:strRef>
              <c:f>'Data Summary GPD'!$D$3:$D$4</c:f>
              <c:strCache>
                <c:ptCount val="2"/>
                <c:pt idx="0">
                  <c:v>Beanfield</c:v>
                </c:pt>
                <c:pt idx="1">
                  <c:v>11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GPD'!$A$5:$A$30</c:f>
              <c:numCache>
                <c:formatCode>[$-409]d\-mmm;@</c:formatCode>
                <c:ptCount val="26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  <c:pt idx="22">
                  <c:v>44726</c:v>
                </c:pt>
                <c:pt idx="23">
                  <c:v>44733</c:v>
                </c:pt>
                <c:pt idx="24">
                  <c:v>44740</c:v>
                </c:pt>
                <c:pt idx="25">
                  <c:v>44747</c:v>
                </c:pt>
              </c:numCache>
            </c:numRef>
          </c:cat>
          <c:val>
            <c:numRef>
              <c:f>'Data Summary GPD'!$D$5:$D$30</c:f>
              <c:numCache>
                <c:formatCode>#,##0</c:formatCode>
                <c:ptCount val="26"/>
                <c:pt idx="0">
                  <c:v>11344.714285714286</c:v>
                </c:pt>
                <c:pt idx="1">
                  <c:v>11402.571428571429</c:v>
                </c:pt>
                <c:pt idx="2">
                  <c:v>11142.857142857143</c:v>
                </c:pt>
                <c:pt idx="3">
                  <c:v>10955</c:v>
                </c:pt>
                <c:pt idx="4">
                  <c:v>10805</c:v>
                </c:pt>
                <c:pt idx="5">
                  <c:v>10871.571428571429</c:v>
                </c:pt>
                <c:pt idx="6">
                  <c:v>11198.714285714286</c:v>
                </c:pt>
                <c:pt idx="7">
                  <c:v>9065.7391304347821</c:v>
                </c:pt>
                <c:pt idx="8">
                  <c:v>11665.428571428571</c:v>
                </c:pt>
                <c:pt idx="9">
                  <c:v>11014</c:v>
                </c:pt>
                <c:pt idx="10">
                  <c:v>11916.857142857143</c:v>
                </c:pt>
                <c:pt idx="11">
                  <c:v>0</c:v>
                </c:pt>
                <c:pt idx="12">
                  <c:v>23839.857142857141</c:v>
                </c:pt>
                <c:pt idx="13">
                  <c:v>11733.285714285714</c:v>
                </c:pt>
                <c:pt idx="14">
                  <c:v>11093.142857142857</c:v>
                </c:pt>
                <c:pt idx="15">
                  <c:v>11144.857142857143</c:v>
                </c:pt>
                <c:pt idx="16">
                  <c:v>11433.285714285714</c:v>
                </c:pt>
                <c:pt idx="17">
                  <c:v>15164.857142857143</c:v>
                </c:pt>
                <c:pt idx="18">
                  <c:v>3827.2857142857142</c:v>
                </c:pt>
                <c:pt idx="19">
                  <c:v>11194.285714285714</c:v>
                </c:pt>
                <c:pt idx="20">
                  <c:v>11221.285714285714</c:v>
                </c:pt>
                <c:pt idx="21">
                  <c:v>6348.4285714285716</c:v>
                </c:pt>
                <c:pt idx="22">
                  <c:v>14375.428571428571</c:v>
                </c:pt>
                <c:pt idx="23">
                  <c:v>10792</c:v>
                </c:pt>
                <c:pt idx="24">
                  <c:v>3328.5714285714284</c:v>
                </c:pt>
                <c:pt idx="25">
                  <c:v>16237.142857142857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493-4A29-B9B4-E65C904D4135}"/>
            </c:ext>
          </c:extLst>
        </c:ser>
        <c:ser>
          <c:idx val="3"/>
          <c:order val="3"/>
          <c:tx>
            <c:strRef>
              <c:f>'Data Summary GPD'!$E$3:$E$4</c:f>
              <c:strCache>
                <c:ptCount val="2"/>
                <c:pt idx="0">
                  <c:v>upper Gingerroot</c:v>
                </c:pt>
                <c:pt idx="1">
                  <c:v>12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GPD'!$A$5:$A$30</c:f>
              <c:numCache>
                <c:formatCode>[$-409]d\-mmm;@</c:formatCode>
                <c:ptCount val="26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  <c:pt idx="22">
                  <c:v>44726</c:v>
                </c:pt>
                <c:pt idx="23">
                  <c:v>44733</c:v>
                </c:pt>
                <c:pt idx="24">
                  <c:v>44740</c:v>
                </c:pt>
                <c:pt idx="25">
                  <c:v>44747</c:v>
                </c:pt>
              </c:numCache>
            </c:numRef>
          </c:cat>
          <c:val>
            <c:numRef>
              <c:f>'Data Summary GPD'!$E$5:$E$30</c:f>
              <c:numCache>
                <c:formatCode>#,##0</c:formatCode>
                <c:ptCount val="26"/>
                <c:pt idx="0">
                  <c:v>17531.428571428572</c:v>
                </c:pt>
                <c:pt idx="1">
                  <c:v>17685.714285714286</c:v>
                </c:pt>
                <c:pt idx="2">
                  <c:v>16897.857142857141</c:v>
                </c:pt>
                <c:pt idx="3">
                  <c:v>14955.714285714286</c:v>
                </c:pt>
                <c:pt idx="4">
                  <c:v>20133.333333333332</c:v>
                </c:pt>
                <c:pt idx="5">
                  <c:v>16454.285714285714</c:v>
                </c:pt>
                <c:pt idx="6">
                  <c:v>15795.714285714286</c:v>
                </c:pt>
                <c:pt idx="7">
                  <c:v>17100.869565217392</c:v>
                </c:pt>
                <c:pt idx="8">
                  <c:v>17227.142857142859</c:v>
                </c:pt>
                <c:pt idx="9">
                  <c:v>16504.285714285714</c:v>
                </c:pt>
                <c:pt idx="10">
                  <c:v>17342.857142857141</c:v>
                </c:pt>
                <c:pt idx="11">
                  <c:v>17265.714285714286</c:v>
                </c:pt>
                <c:pt idx="12">
                  <c:v>17342.857142857141</c:v>
                </c:pt>
                <c:pt idx="13">
                  <c:v>17018.571428571428</c:v>
                </c:pt>
                <c:pt idx="14">
                  <c:v>13750</c:v>
                </c:pt>
                <c:pt idx="15">
                  <c:v>0</c:v>
                </c:pt>
                <c:pt idx="16">
                  <c:v>12902.857142857143</c:v>
                </c:pt>
                <c:pt idx="17">
                  <c:v>29344.285714285714</c:v>
                </c:pt>
                <c:pt idx="18">
                  <c:v>27571.428571428572</c:v>
                </c:pt>
                <c:pt idx="19">
                  <c:v>29075.714285714286</c:v>
                </c:pt>
                <c:pt idx="20">
                  <c:v>24934.285714285714</c:v>
                </c:pt>
                <c:pt idx="21">
                  <c:v>25632.857142857141</c:v>
                </c:pt>
                <c:pt idx="22">
                  <c:v>26041.428571428572</c:v>
                </c:pt>
                <c:pt idx="23">
                  <c:v>23461.428571428572</c:v>
                </c:pt>
                <c:pt idx="24">
                  <c:v>21912.857142857141</c:v>
                </c:pt>
                <c:pt idx="25">
                  <c:v>20687.142857142859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493-4A29-B9B4-E65C904D4135}"/>
            </c:ext>
          </c:extLst>
        </c:ser>
        <c:ser>
          <c:idx val="4"/>
          <c:order val="4"/>
          <c:tx>
            <c:strRef>
              <c:f>'Data Summary GPD'!$F$3:$F$4</c:f>
              <c:strCache>
                <c:ptCount val="2"/>
                <c:pt idx="0">
                  <c:v>King/Sweetbay</c:v>
                </c:pt>
                <c:pt idx="1">
                  <c:v>13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GPD'!$A$5:$A$30</c:f>
              <c:numCache>
                <c:formatCode>[$-409]d\-mmm;@</c:formatCode>
                <c:ptCount val="26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  <c:pt idx="22">
                  <c:v>44726</c:v>
                </c:pt>
                <c:pt idx="23">
                  <c:v>44733</c:v>
                </c:pt>
                <c:pt idx="24">
                  <c:v>44740</c:v>
                </c:pt>
                <c:pt idx="25">
                  <c:v>44747</c:v>
                </c:pt>
              </c:numCache>
            </c:numRef>
          </c:cat>
          <c:val>
            <c:numRef>
              <c:f>'Data Summary GPD'!$F$5:$F$30</c:f>
              <c:numCache>
                <c:formatCode>#,##0</c:formatCode>
                <c:ptCount val="26"/>
                <c:pt idx="0">
                  <c:v>9997.1428571428569</c:v>
                </c:pt>
                <c:pt idx="1">
                  <c:v>10087.142857142857</c:v>
                </c:pt>
                <c:pt idx="2">
                  <c:v>9845</c:v>
                </c:pt>
                <c:pt idx="3">
                  <c:v>7271.25</c:v>
                </c:pt>
                <c:pt idx="4">
                  <c:v>12960</c:v>
                </c:pt>
                <c:pt idx="5">
                  <c:v>9712.8571428571431</c:v>
                </c:pt>
                <c:pt idx="6">
                  <c:v>10105.714285714286</c:v>
                </c:pt>
                <c:pt idx="7">
                  <c:v>3455.6521739130435</c:v>
                </c:pt>
                <c:pt idx="8">
                  <c:v>-5872.8571428571431</c:v>
                </c:pt>
                <c:pt idx="9">
                  <c:v>0</c:v>
                </c:pt>
                <c:pt idx="10">
                  <c:v>0</c:v>
                </c:pt>
                <c:pt idx="11">
                  <c:v>11943.285714285714</c:v>
                </c:pt>
                <c:pt idx="12">
                  <c:v>2888.1428571428573</c:v>
                </c:pt>
                <c:pt idx="13">
                  <c:v>9184.4285714285706</c:v>
                </c:pt>
                <c:pt idx="14">
                  <c:v>14065.142857142857</c:v>
                </c:pt>
                <c:pt idx="15">
                  <c:v>14014.142857142857</c:v>
                </c:pt>
                <c:pt idx="16">
                  <c:v>14206.428571428571</c:v>
                </c:pt>
                <c:pt idx="17">
                  <c:v>13698.428571428571</c:v>
                </c:pt>
                <c:pt idx="18">
                  <c:v>13675.285714285714</c:v>
                </c:pt>
                <c:pt idx="19">
                  <c:v>13610</c:v>
                </c:pt>
                <c:pt idx="20">
                  <c:v>13589.714285714286</c:v>
                </c:pt>
                <c:pt idx="21">
                  <c:v>13212.142857142857</c:v>
                </c:pt>
                <c:pt idx="22">
                  <c:v>13770.142857142857</c:v>
                </c:pt>
                <c:pt idx="23">
                  <c:v>13373.428571428571</c:v>
                </c:pt>
                <c:pt idx="24">
                  <c:v>13422.857142857143</c:v>
                </c:pt>
                <c:pt idx="25">
                  <c:v>13753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493-4A29-B9B4-E65C904D4135}"/>
            </c:ext>
          </c:extLst>
        </c:ser>
        <c:ser>
          <c:idx val="5"/>
          <c:order val="5"/>
          <c:tx>
            <c:strRef>
              <c:f>'Data Summary GPD'!$G$3:$G$4</c:f>
              <c:strCache>
                <c:ptCount val="2"/>
                <c:pt idx="0">
                  <c:v>Narcissa/Vanderlip</c:v>
                </c:pt>
                <c:pt idx="1">
                  <c:v>15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GPD'!$A$5:$A$30</c:f>
              <c:numCache>
                <c:formatCode>[$-409]d\-mmm;@</c:formatCode>
                <c:ptCount val="26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  <c:pt idx="22">
                  <c:v>44726</c:v>
                </c:pt>
                <c:pt idx="23">
                  <c:v>44733</c:v>
                </c:pt>
                <c:pt idx="24">
                  <c:v>44740</c:v>
                </c:pt>
                <c:pt idx="25">
                  <c:v>44747</c:v>
                </c:pt>
              </c:numCache>
            </c:numRef>
          </c:cat>
          <c:val>
            <c:numRef>
              <c:f>'Data Summary GPD'!$G$5:$G$30</c:f>
              <c:numCache>
                <c:formatCode>#,##0</c:formatCode>
                <c:ptCount val="26"/>
                <c:pt idx="0">
                  <c:v>1779.5714285714287</c:v>
                </c:pt>
                <c:pt idx="1">
                  <c:v>1750.1428571428571</c:v>
                </c:pt>
                <c:pt idx="2">
                  <c:v>1786.1428571428571</c:v>
                </c:pt>
                <c:pt idx="3">
                  <c:v>3206</c:v>
                </c:pt>
                <c:pt idx="4">
                  <c:v>15472.333333333334</c:v>
                </c:pt>
                <c:pt idx="5">
                  <c:v>13292</c:v>
                </c:pt>
                <c:pt idx="6">
                  <c:v>0</c:v>
                </c:pt>
                <c:pt idx="7">
                  <c:v>12623.652173913044</c:v>
                </c:pt>
                <c:pt idx="8">
                  <c:v>21339.714285714286</c:v>
                </c:pt>
                <c:pt idx="9">
                  <c:v>9467.1428571428569</c:v>
                </c:pt>
                <c:pt idx="10">
                  <c:v>14610.571428571429</c:v>
                </c:pt>
                <c:pt idx="11">
                  <c:v>7789</c:v>
                </c:pt>
                <c:pt idx="12">
                  <c:v>11133.857142857143</c:v>
                </c:pt>
                <c:pt idx="13">
                  <c:v>11659.857142857143</c:v>
                </c:pt>
                <c:pt idx="14">
                  <c:v>11625.857142857143</c:v>
                </c:pt>
                <c:pt idx="15">
                  <c:v>11659.571428571429</c:v>
                </c:pt>
                <c:pt idx="16">
                  <c:v>6035</c:v>
                </c:pt>
                <c:pt idx="17">
                  <c:v>951.42857142857144</c:v>
                </c:pt>
                <c:pt idx="18">
                  <c:v>5.1428571428571432</c:v>
                </c:pt>
                <c:pt idx="19">
                  <c:v>-5.1428571428571432</c:v>
                </c:pt>
                <c:pt idx="20">
                  <c:v>7885.1428571428569</c:v>
                </c:pt>
                <c:pt idx="21">
                  <c:v>8500</c:v>
                </c:pt>
                <c:pt idx="22">
                  <c:v>8581.5714285714294</c:v>
                </c:pt>
                <c:pt idx="23">
                  <c:v>8101</c:v>
                </c:pt>
                <c:pt idx="24">
                  <c:v>8134.4285714285716</c:v>
                </c:pt>
                <c:pt idx="25">
                  <c:v>8300.2857142857138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493-4A29-B9B4-E65C904D4135}"/>
            </c:ext>
          </c:extLst>
        </c:ser>
        <c:ser>
          <c:idx val="6"/>
          <c:order val="6"/>
          <c:tx>
            <c:strRef>
              <c:f>'Data Summary GPD'!$H$3:$H$4</c:f>
              <c:strCache>
                <c:ptCount val="2"/>
                <c:pt idx="0">
                  <c:v>Petak/Sweetbay</c:v>
                </c:pt>
                <c:pt idx="1">
                  <c:v>16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GPD'!$A$5:$A$30</c:f>
              <c:numCache>
                <c:formatCode>[$-409]d\-mmm;@</c:formatCode>
                <c:ptCount val="26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  <c:pt idx="22">
                  <c:v>44726</c:v>
                </c:pt>
                <c:pt idx="23">
                  <c:v>44733</c:v>
                </c:pt>
                <c:pt idx="24">
                  <c:v>44740</c:v>
                </c:pt>
                <c:pt idx="25">
                  <c:v>44747</c:v>
                </c:pt>
              </c:numCache>
            </c:numRef>
          </c:cat>
          <c:val>
            <c:numRef>
              <c:f>'Data Summary GPD'!$H$5:$H$30</c:f>
              <c:numCache>
                <c:formatCode>#,##0</c:formatCode>
                <c:ptCount val="26"/>
                <c:pt idx="0">
                  <c:v>6590</c:v>
                </c:pt>
                <c:pt idx="1">
                  <c:v>7081.4285714285716</c:v>
                </c:pt>
                <c:pt idx="2">
                  <c:v>9236.4285714285706</c:v>
                </c:pt>
                <c:pt idx="3">
                  <c:v>9235</c:v>
                </c:pt>
                <c:pt idx="4">
                  <c:v>8160</c:v>
                </c:pt>
                <c:pt idx="5">
                  <c:v>12240</c:v>
                </c:pt>
                <c:pt idx="6">
                  <c:v>5170</c:v>
                </c:pt>
                <c:pt idx="7">
                  <c:v>8450.434782608696</c:v>
                </c:pt>
                <c:pt idx="8">
                  <c:v>8801.4285714285706</c:v>
                </c:pt>
                <c:pt idx="9">
                  <c:v>9518.5714285714294</c:v>
                </c:pt>
                <c:pt idx="10">
                  <c:v>11954.285714285714</c:v>
                </c:pt>
                <c:pt idx="11">
                  <c:v>9125.7142857142862</c:v>
                </c:pt>
                <c:pt idx="12">
                  <c:v>8264.2857142857138</c:v>
                </c:pt>
                <c:pt idx="13">
                  <c:v>13804.285714285714</c:v>
                </c:pt>
                <c:pt idx="14">
                  <c:v>7061.4285714285716</c:v>
                </c:pt>
                <c:pt idx="15">
                  <c:v>9941.4285714285706</c:v>
                </c:pt>
                <c:pt idx="16">
                  <c:v>11528.571428571429</c:v>
                </c:pt>
                <c:pt idx="17">
                  <c:v>10561.428571428571</c:v>
                </c:pt>
                <c:pt idx="18">
                  <c:v>9595.7142857142862</c:v>
                </c:pt>
                <c:pt idx="19">
                  <c:v>4777.1428571428569</c:v>
                </c:pt>
                <c:pt idx="20">
                  <c:v>7344.2857142857147</c:v>
                </c:pt>
                <c:pt idx="21">
                  <c:v>14935.714285714286</c:v>
                </c:pt>
                <c:pt idx="22">
                  <c:v>17581.428571428572</c:v>
                </c:pt>
                <c:pt idx="23">
                  <c:v>2347.1428571428573</c:v>
                </c:pt>
                <c:pt idx="24">
                  <c:v>30008.571428571428</c:v>
                </c:pt>
                <c:pt idx="25">
                  <c:v>17138.571428571428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493-4A29-B9B4-E65C904D4135}"/>
            </c:ext>
          </c:extLst>
        </c:ser>
        <c:ser>
          <c:idx val="7"/>
          <c:order val="7"/>
          <c:tx>
            <c:strRef>
              <c:f>'Data Summary GPD'!$I$3:$I$4</c:f>
              <c:strCache>
                <c:ptCount val="2"/>
                <c:pt idx="0">
                  <c:v>Thyme</c:v>
                </c:pt>
                <c:pt idx="1">
                  <c:v>17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GPD'!$A$5:$A$30</c:f>
              <c:numCache>
                <c:formatCode>[$-409]d\-mmm;@</c:formatCode>
                <c:ptCount val="26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  <c:pt idx="22">
                  <c:v>44726</c:v>
                </c:pt>
                <c:pt idx="23">
                  <c:v>44733</c:v>
                </c:pt>
                <c:pt idx="24">
                  <c:v>44740</c:v>
                </c:pt>
                <c:pt idx="25">
                  <c:v>44747</c:v>
                </c:pt>
              </c:numCache>
            </c:numRef>
          </c:cat>
          <c:val>
            <c:numRef>
              <c:f>'Data Summary GPD'!$I$5:$I$30</c:f>
              <c:numCache>
                <c:formatCode>#,##0</c:formatCode>
                <c:ptCount val="26"/>
                <c:pt idx="0">
                  <c:v>1267.8571428571429</c:v>
                </c:pt>
                <c:pt idx="1">
                  <c:v>1001.4285714285714</c:v>
                </c:pt>
                <c:pt idx="2">
                  <c:v>952.85714285714289</c:v>
                </c:pt>
                <c:pt idx="3">
                  <c:v>941.25</c:v>
                </c:pt>
                <c:pt idx="4">
                  <c:v>911.66666666666663</c:v>
                </c:pt>
                <c:pt idx="5">
                  <c:v>905.71428571428567</c:v>
                </c:pt>
                <c:pt idx="6">
                  <c:v>990</c:v>
                </c:pt>
                <c:pt idx="7">
                  <c:v>944.3478260869565</c:v>
                </c:pt>
                <c:pt idx="8">
                  <c:v>868.57142857142856</c:v>
                </c:pt>
                <c:pt idx="9">
                  <c:v>857.14285714285711</c:v>
                </c:pt>
                <c:pt idx="10">
                  <c:v>851.42857142857144</c:v>
                </c:pt>
                <c:pt idx="11">
                  <c:v>844.28571428571433</c:v>
                </c:pt>
                <c:pt idx="12">
                  <c:v>857.14285714285711</c:v>
                </c:pt>
                <c:pt idx="13">
                  <c:v>848.57142857142856</c:v>
                </c:pt>
                <c:pt idx="14">
                  <c:v>842.85714285714289</c:v>
                </c:pt>
                <c:pt idx="15">
                  <c:v>835.71428571428567</c:v>
                </c:pt>
                <c:pt idx="16">
                  <c:v>858.57142857142856</c:v>
                </c:pt>
                <c:pt idx="17">
                  <c:v>-152.85714285714286</c:v>
                </c:pt>
                <c:pt idx="18">
                  <c:v>400</c:v>
                </c:pt>
                <c:pt idx="19">
                  <c:v>2191.4285714285716</c:v>
                </c:pt>
                <c:pt idx="20">
                  <c:v>802.85714285714289</c:v>
                </c:pt>
                <c:pt idx="21">
                  <c:v>3454.2857142857142</c:v>
                </c:pt>
                <c:pt idx="22">
                  <c:v>-1855.7142857142858</c:v>
                </c:pt>
                <c:pt idx="23">
                  <c:v>784.28571428571433</c:v>
                </c:pt>
                <c:pt idx="24">
                  <c:v>768.57142857142856</c:v>
                </c:pt>
                <c:pt idx="25">
                  <c:v>937.14285714285711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493-4A29-B9B4-E65C904D4135}"/>
            </c:ext>
          </c:extLst>
        </c:ser>
        <c:ser>
          <c:idx val="8"/>
          <c:order val="8"/>
          <c:tx>
            <c:strRef>
              <c:f>'Data Summary GPD'!$J$3:$J$4</c:f>
              <c:strCache>
                <c:ptCount val="2"/>
                <c:pt idx="0">
                  <c:v>End of Narcissa</c:v>
                </c:pt>
                <c:pt idx="1">
                  <c:v>19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GPD'!$A$5:$A$30</c:f>
              <c:numCache>
                <c:formatCode>[$-409]d\-mmm;@</c:formatCode>
                <c:ptCount val="26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  <c:pt idx="22">
                  <c:v>44726</c:v>
                </c:pt>
                <c:pt idx="23">
                  <c:v>44733</c:v>
                </c:pt>
                <c:pt idx="24">
                  <c:v>44740</c:v>
                </c:pt>
                <c:pt idx="25">
                  <c:v>44747</c:v>
                </c:pt>
              </c:numCache>
            </c:numRef>
          </c:cat>
          <c:val>
            <c:numRef>
              <c:f>'Data Summary GPD'!$J$5:$J$30</c:f>
              <c:numCache>
                <c:formatCode>#,##0</c:formatCode>
                <c:ptCount val="26"/>
                <c:pt idx="0">
                  <c:v>2570.7142857142858</c:v>
                </c:pt>
                <c:pt idx="1">
                  <c:v>2144.2857142857142</c:v>
                </c:pt>
                <c:pt idx="2">
                  <c:v>2108.5714285714284</c:v>
                </c:pt>
                <c:pt idx="3">
                  <c:v>1638.5714285714287</c:v>
                </c:pt>
                <c:pt idx="4">
                  <c:v>1900</c:v>
                </c:pt>
                <c:pt idx="5">
                  <c:v>1427.1428571428571</c:v>
                </c:pt>
                <c:pt idx="6">
                  <c:v>1317.1428571428571</c:v>
                </c:pt>
                <c:pt idx="7">
                  <c:v>1109.5652173913043</c:v>
                </c:pt>
                <c:pt idx="8">
                  <c:v>794.28571428571433</c:v>
                </c:pt>
                <c:pt idx="9">
                  <c:v>580</c:v>
                </c:pt>
                <c:pt idx="10">
                  <c:v>157.14285714285714</c:v>
                </c:pt>
                <c:pt idx="11">
                  <c:v>0</c:v>
                </c:pt>
                <c:pt idx="12">
                  <c:v>0</c:v>
                </c:pt>
                <c:pt idx="13">
                  <c:v>-1.4285714285714286</c:v>
                </c:pt>
                <c:pt idx="14">
                  <c:v>1238.5714285714287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12055.5</c:v>
                </c:pt>
                <c:pt idx="24">
                  <c:v>6215.2857142857147</c:v>
                </c:pt>
                <c:pt idx="2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8493-4A29-B9B4-E65C904D4135}"/>
            </c:ext>
          </c:extLst>
        </c:ser>
        <c:ser>
          <c:idx val="9"/>
          <c:order val="9"/>
          <c:tx>
            <c:strRef>
              <c:f>'Data Summary GPD'!$K$3:$K$4</c:f>
              <c:strCache>
                <c:ptCount val="2"/>
                <c:pt idx="0">
                  <c:v>Sweetbay</c:v>
                </c:pt>
                <c:pt idx="1">
                  <c:v>Yamaguchi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GPD'!$A$5:$A$30</c:f>
              <c:numCache>
                <c:formatCode>[$-409]d\-mmm;@</c:formatCode>
                <c:ptCount val="26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  <c:pt idx="22">
                  <c:v>44726</c:v>
                </c:pt>
                <c:pt idx="23">
                  <c:v>44733</c:v>
                </c:pt>
                <c:pt idx="24">
                  <c:v>44740</c:v>
                </c:pt>
                <c:pt idx="25">
                  <c:v>44747</c:v>
                </c:pt>
              </c:numCache>
            </c:numRef>
          </c:cat>
          <c:val>
            <c:numRef>
              <c:f>'Data Summary GPD'!$K$5:$K$30</c:f>
              <c:numCache>
                <c:formatCode>#,##0</c:formatCode>
                <c:ptCount val="26"/>
                <c:pt idx="0">
                  <c:v>3961.4285714285716</c:v>
                </c:pt>
                <c:pt idx="1">
                  <c:v>3825.7142857142858</c:v>
                </c:pt>
                <c:pt idx="2">
                  <c:v>3851.4285714285716</c:v>
                </c:pt>
                <c:pt idx="3">
                  <c:v>3818.75</c:v>
                </c:pt>
                <c:pt idx="4">
                  <c:v>3618.3333333333335</c:v>
                </c:pt>
                <c:pt idx="5">
                  <c:v>3700</c:v>
                </c:pt>
                <c:pt idx="6">
                  <c:v>3582.8571428571427</c:v>
                </c:pt>
                <c:pt idx="7">
                  <c:v>4266.086956521739</c:v>
                </c:pt>
                <c:pt idx="8">
                  <c:v>3494.2857142857142</c:v>
                </c:pt>
                <c:pt idx="9">
                  <c:v>3377.1428571428573</c:v>
                </c:pt>
                <c:pt idx="10">
                  <c:v>3431.4285714285716</c:v>
                </c:pt>
                <c:pt idx="11">
                  <c:v>3452.8571428571427</c:v>
                </c:pt>
                <c:pt idx="12">
                  <c:v>3372.8571428571427</c:v>
                </c:pt>
                <c:pt idx="13">
                  <c:v>11984.285714285714</c:v>
                </c:pt>
                <c:pt idx="14">
                  <c:v>23298.571428571428</c:v>
                </c:pt>
                <c:pt idx="15">
                  <c:v>17594.285714285714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8493-4A29-B9B4-E65C904D4135}"/>
            </c:ext>
          </c:extLst>
        </c:ser>
        <c:ser>
          <c:idx val="10"/>
          <c:order val="10"/>
          <c:tx>
            <c:strRef>
              <c:f>'Data Summary GPD'!$L$3:$L$4</c:f>
              <c:strCache>
                <c:ptCount val="2"/>
                <c:pt idx="0">
                  <c:v>Lower Figtree</c:v>
                </c:pt>
                <c:pt idx="1">
                  <c:v>3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GPD'!$A$5:$A$30</c:f>
              <c:numCache>
                <c:formatCode>[$-409]d\-mmm;@</c:formatCode>
                <c:ptCount val="26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  <c:pt idx="22">
                  <c:v>44726</c:v>
                </c:pt>
                <c:pt idx="23">
                  <c:v>44733</c:v>
                </c:pt>
                <c:pt idx="24">
                  <c:v>44740</c:v>
                </c:pt>
                <c:pt idx="25">
                  <c:v>44747</c:v>
                </c:pt>
              </c:numCache>
            </c:numRef>
          </c:cat>
          <c:val>
            <c:numRef>
              <c:f>'Data Summary GPD'!$L$5:$L$30</c:f>
              <c:numCache>
                <c:formatCode>#,##0</c:formatCode>
                <c:ptCount val="26"/>
                <c:pt idx="0">
                  <c:v>9602.1428571428569</c:v>
                </c:pt>
                <c:pt idx="1">
                  <c:v>10057.142857142857</c:v>
                </c:pt>
                <c:pt idx="2">
                  <c:v>8330.7142857142862</c:v>
                </c:pt>
                <c:pt idx="3">
                  <c:v>6215</c:v>
                </c:pt>
                <c:pt idx="4">
                  <c:v>7851.666666666667</c:v>
                </c:pt>
                <c:pt idx="5">
                  <c:v>5637.1428571428569</c:v>
                </c:pt>
                <c:pt idx="6">
                  <c:v>5240</c:v>
                </c:pt>
                <c:pt idx="7">
                  <c:v>3187.1428571428573</c:v>
                </c:pt>
                <c:pt idx="8">
                  <c:v>3845.7142857142858</c:v>
                </c:pt>
                <c:pt idx="9">
                  <c:v>1562.8571428571429</c:v>
                </c:pt>
                <c:pt idx="10">
                  <c:v>0</c:v>
                </c:pt>
                <c:pt idx="11">
                  <c:v>0</c:v>
                </c:pt>
                <c:pt idx="12">
                  <c:v>4302.8571428571431</c:v>
                </c:pt>
                <c:pt idx="13">
                  <c:v>3798.5714285714284</c:v>
                </c:pt>
                <c:pt idx="14">
                  <c:v>1677.1428571428571</c:v>
                </c:pt>
                <c:pt idx="15">
                  <c:v>4504.2857142857147</c:v>
                </c:pt>
                <c:pt idx="16">
                  <c:v>3108.5714285714284</c:v>
                </c:pt>
                <c:pt idx="17">
                  <c:v>2595.7142857142858</c:v>
                </c:pt>
                <c:pt idx="18">
                  <c:v>1440</c:v>
                </c:pt>
                <c:pt idx="19">
                  <c:v>302.85714285714283</c:v>
                </c:pt>
                <c:pt idx="20">
                  <c:v>524.28571428571433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25302.857142857141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8493-4A29-B9B4-E65C904D4135}"/>
            </c:ext>
          </c:extLst>
        </c:ser>
        <c:ser>
          <c:idx val="11"/>
          <c:order val="11"/>
          <c:tx>
            <c:strRef>
              <c:f>'Data Summary GPD'!$M$3:$M$4</c:f>
              <c:strCache>
                <c:ptCount val="2"/>
                <c:pt idx="0">
                  <c:v>Mid Sweetbay</c:v>
                </c:pt>
                <c:pt idx="1">
                  <c:v>8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GPD'!$A$5:$A$30</c:f>
              <c:numCache>
                <c:formatCode>[$-409]d\-mmm;@</c:formatCode>
                <c:ptCount val="26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  <c:pt idx="22">
                  <c:v>44726</c:v>
                </c:pt>
                <c:pt idx="23">
                  <c:v>44733</c:v>
                </c:pt>
                <c:pt idx="24">
                  <c:v>44740</c:v>
                </c:pt>
                <c:pt idx="25">
                  <c:v>44747</c:v>
                </c:pt>
              </c:numCache>
            </c:numRef>
          </c:cat>
          <c:val>
            <c:numRef>
              <c:f>'Data Summary GPD'!$M$5:$M$30</c:f>
              <c:numCache>
                <c:formatCode>#,##0</c:formatCode>
                <c:ptCount val="26"/>
                <c:pt idx="0">
                  <c:v>0</c:v>
                </c:pt>
                <c:pt idx="1">
                  <c:v>300</c:v>
                </c:pt>
                <c:pt idx="2">
                  <c:v>298.57142857142856</c:v>
                </c:pt>
                <c:pt idx="3">
                  <c:v>1430</c:v>
                </c:pt>
                <c:pt idx="4">
                  <c:v>1401.6666666666667</c:v>
                </c:pt>
                <c:pt idx="5">
                  <c:v>1390</c:v>
                </c:pt>
                <c:pt idx="6">
                  <c:v>1397.1428571428571</c:v>
                </c:pt>
                <c:pt idx="7">
                  <c:v>570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7600</c:v>
                </c:pt>
                <c:pt idx="13">
                  <c:v>8881.4285714285706</c:v>
                </c:pt>
                <c:pt idx="14">
                  <c:v>577.14285714285711</c:v>
                </c:pt>
                <c:pt idx="15">
                  <c:v>4485.7142857142853</c:v>
                </c:pt>
                <c:pt idx="16">
                  <c:v>4471.4285714285716</c:v>
                </c:pt>
                <c:pt idx="17">
                  <c:v>4252.8571428571431</c:v>
                </c:pt>
                <c:pt idx="18">
                  <c:v>1427.1428571428571</c:v>
                </c:pt>
                <c:pt idx="19">
                  <c:v>467.14285714285717</c:v>
                </c:pt>
                <c:pt idx="20">
                  <c:v>468.57142857142856</c:v>
                </c:pt>
                <c:pt idx="21">
                  <c:v>1235.7142857142858</c:v>
                </c:pt>
                <c:pt idx="22">
                  <c:v>1540</c:v>
                </c:pt>
                <c:pt idx="23">
                  <c:v>1290</c:v>
                </c:pt>
                <c:pt idx="24">
                  <c:v>2117.1428571428573</c:v>
                </c:pt>
                <c:pt idx="25">
                  <c:v>897.14285714285711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493-4A29-B9B4-E65C904D4135}"/>
            </c:ext>
          </c:extLst>
        </c:ser>
        <c:ser>
          <c:idx val="12"/>
          <c:order val="12"/>
          <c:tx>
            <c:strRef>
              <c:f>'Data Summary GPD'!$O$3:$O$4</c:f>
              <c:strCache>
                <c:ptCount val="2"/>
                <c:pt idx="0">
                  <c:v>Total GPD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GPD'!$A$5:$A$30</c:f>
              <c:numCache>
                <c:formatCode>[$-409]d\-mmm;@</c:formatCode>
                <c:ptCount val="26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  <c:pt idx="22">
                  <c:v>44726</c:v>
                </c:pt>
                <c:pt idx="23">
                  <c:v>44733</c:v>
                </c:pt>
                <c:pt idx="24">
                  <c:v>44740</c:v>
                </c:pt>
                <c:pt idx="25">
                  <c:v>44747</c:v>
                </c:pt>
              </c:numCache>
            </c:numRef>
          </c:cat>
          <c:val>
            <c:numRef>
              <c:f>'Data Summary GPD'!$O$5:$O$30</c:f>
              <c:numCache>
                <c:formatCode>#,##0</c:formatCode>
                <c:ptCount val="26"/>
                <c:pt idx="0">
                  <c:v>90616.642857142855</c:v>
                </c:pt>
                <c:pt idx="1">
                  <c:v>92169.428571428551</c:v>
                </c:pt>
                <c:pt idx="2">
                  <c:v>82636.142857142855</c:v>
                </c:pt>
                <c:pt idx="3">
                  <c:v>71663.67857142858</c:v>
                </c:pt>
                <c:pt idx="4">
                  <c:v>105894</c:v>
                </c:pt>
                <c:pt idx="5">
                  <c:v>87112.142857142855</c:v>
                </c:pt>
                <c:pt idx="6">
                  <c:v>60745.857142857145</c:v>
                </c:pt>
                <c:pt idx="7">
                  <c:v>83504.919254658394</c:v>
                </c:pt>
                <c:pt idx="8">
                  <c:v>84563.65217391304</c:v>
                </c:pt>
                <c:pt idx="9">
                  <c:v>74411.142857142855</c:v>
                </c:pt>
                <c:pt idx="10">
                  <c:v>83613.142857142841</c:v>
                </c:pt>
                <c:pt idx="11">
                  <c:v>72912.28571428571</c:v>
                </c:pt>
                <c:pt idx="12">
                  <c:v>86164.714285714275</c:v>
                </c:pt>
                <c:pt idx="13">
                  <c:v>85691.857142857145</c:v>
                </c:pt>
                <c:pt idx="14">
                  <c:v>81169.857142857145</c:v>
                </c:pt>
                <c:pt idx="15">
                  <c:v>58272.857142857138</c:v>
                </c:pt>
                <c:pt idx="16">
                  <c:v>62053.28571428571</c:v>
                </c:pt>
                <c:pt idx="17">
                  <c:v>104038.99999999999</c:v>
                </c:pt>
                <c:pt idx="18">
                  <c:v>73251.96428571429</c:v>
                </c:pt>
                <c:pt idx="19">
                  <c:v>80054.928571428565</c:v>
                </c:pt>
                <c:pt idx="20">
                  <c:v>88041.142857142855</c:v>
                </c:pt>
                <c:pt idx="21">
                  <c:v>89396.142857142855</c:v>
                </c:pt>
                <c:pt idx="22">
                  <c:v>98391.57142857142</c:v>
                </c:pt>
                <c:pt idx="23">
                  <c:v>88161.071428571435</c:v>
                </c:pt>
                <c:pt idx="24">
                  <c:v>100562.85714285714</c:v>
                </c:pt>
                <c:pt idx="25">
                  <c:v>94097.714285714275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8493-4A29-B9B4-E65C904D4135}"/>
            </c:ext>
          </c:extLst>
        </c:ser>
        <c:ser>
          <c:idx val="13"/>
          <c:order val="13"/>
          <c:tx>
            <c:strRef>
              <c:f>'Data Summary GPD'!$P$3:$P$4</c:f>
              <c:strCache>
                <c:ptCount val="2"/>
                <c:pt idx="0">
                  <c:v>PVDS Meter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GPD'!$A$5:$A$30</c:f>
              <c:numCache>
                <c:formatCode>[$-409]d\-mmm;@</c:formatCode>
                <c:ptCount val="26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  <c:pt idx="18">
                  <c:v>44698</c:v>
                </c:pt>
                <c:pt idx="19">
                  <c:v>44705</c:v>
                </c:pt>
                <c:pt idx="20">
                  <c:v>44712</c:v>
                </c:pt>
                <c:pt idx="21">
                  <c:v>44719</c:v>
                </c:pt>
                <c:pt idx="22">
                  <c:v>44726</c:v>
                </c:pt>
                <c:pt idx="23">
                  <c:v>44733</c:v>
                </c:pt>
                <c:pt idx="24">
                  <c:v>44740</c:v>
                </c:pt>
                <c:pt idx="25">
                  <c:v>44747</c:v>
                </c:pt>
              </c:numCache>
            </c:numRef>
          </c:cat>
          <c:val>
            <c:numRef>
              <c:f>'Data Summary GPD'!$P$5:$P$30</c:f>
              <c:numCache>
                <c:formatCode>General</c:formatCode>
                <c:ptCount val="26"/>
                <c:pt idx="8" formatCode="#,##0">
                  <c:v>0</c:v>
                </c:pt>
                <c:pt idx="9" formatCode="#,##0">
                  <c:v>64275</c:v>
                </c:pt>
                <c:pt idx="10" formatCode="#,##0">
                  <c:v>76871.428571428565</c:v>
                </c:pt>
                <c:pt idx="11" formatCode="#,##0">
                  <c:v>79685.71428571429</c:v>
                </c:pt>
                <c:pt idx="12" formatCode="#,##0">
                  <c:v>77742.857142857145</c:v>
                </c:pt>
                <c:pt idx="13" formatCode="#,##0">
                  <c:v>81757.142857142855</c:v>
                </c:pt>
                <c:pt idx="14" formatCode="#,##0">
                  <c:v>82585.71428571429</c:v>
                </c:pt>
                <c:pt idx="15" formatCode="#,##0">
                  <c:v>66100</c:v>
                </c:pt>
                <c:pt idx="16" formatCode="#,##0">
                  <c:v>98494.28571428571</c:v>
                </c:pt>
                <c:pt idx="17" formatCode="#,##0">
                  <c:v>92391.428571428565</c:v>
                </c:pt>
                <c:pt idx="18" formatCode="#,##0">
                  <c:v>71042.857142857145</c:v>
                </c:pt>
                <c:pt idx="19" formatCode="#,##0">
                  <c:v>68171.428571428565</c:v>
                </c:pt>
                <c:pt idx="20" formatCode="#,##0">
                  <c:v>89600</c:v>
                </c:pt>
                <c:pt idx="21" formatCode="#,##0">
                  <c:v>76686</c:v>
                </c:pt>
                <c:pt idx="22" formatCode="#,##0">
                  <c:v>74928.28571428571</c:v>
                </c:pt>
                <c:pt idx="23" formatCode="#,##0">
                  <c:v>103214.28571428571</c:v>
                </c:pt>
                <c:pt idx="24" formatCode="#,##0">
                  <c:v>85728.571428571435</c:v>
                </c:pt>
                <c:pt idx="25" formatCode="#,##0">
                  <c:v>93271.428571428565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8493-4A29-B9B4-E65C904D41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77655792"/>
        <c:axId val="1677656208"/>
      </c:lineChart>
      <c:dateAx>
        <c:axId val="1677655792"/>
        <c:scaling>
          <c:orientation val="minMax"/>
        </c:scaling>
        <c:delete val="0"/>
        <c:axPos val="b"/>
        <c:numFmt formatCode="[$-409]d\-mmm;@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7656208"/>
        <c:crosses val="autoZero"/>
        <c:auto val="1"/>
        <c:lblOffset val="100"/>
        <c:baseTimeUnit val="days"/>
      </c:dateAx>
      <c:valAx>
        <c:axId val="1677656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765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266388971649199E-3"/>
          <c:y val="0.85860837357571163"/>
          <c:w val="0.99214255497579051"/>
          <c:h val="0.14139162642428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57A7B-958F-46A6-8E37-2A1C724AD03D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02BA5-687B-48FB-B413-CE5DAD693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5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2BA5-687B-48FB-B413-CE5DAD6936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95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2173B-5E5F-41B9-9B11-A24A207CF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04F90B-924C-480C-B2CB-E1BC14674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FAC83-7D43-4919-99F5-9A53AB2D4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E6974-20F8-4635-A842-99907044C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3A601-F585-4A03-889C-6E40E664C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0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BBDA2-8869-4E2E-A1BC-53087A82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10AF1-7856-4B4D-9D61-690FAA159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C128A-857F-4D83-A839-0A5840B7B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1DF56-409C-499B-833D-340AD41FB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77BF4-9BC5-41EF-ACDD-3BF26B02B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231D7F-9E71-4A6F-ACF5-28D628CE7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1346F5-7419-433F-88E3-5872B4611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B2409-C079-4506-A66E-2A92B98C1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3D317-702D-40BB-AD1E-5844C4676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6E7AD-DBB4-42DC-A7D2-CDE7EDC3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3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42A23-C574-48AE-BB12-2E52A52B1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634AC-4EF7-49D6-8914-6241D8759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80D65-02F9-4A09-A1D4-CC7309224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27059-48FA-414F-B7E7-5268789B6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4EB66-9EE1-4496-880C-91B08AE5C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4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3E88C-1FA0-4A02-9BDF-DD3B15597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5838F-BD58-4203-83BF-2C63E77D8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83F84-6D88-4389-B370-845AF8D4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4ACC6-44A0-4B27-A177-8E3DC1635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2E4CE-2766-4B68-BA0F-11A88611F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6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AACD4-B345-421A-B8ED-2414CDDB1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1A185-43EA-4D3C-AD09-A47E408B8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B96AE-91C6-449B-8A7C-DB21D605B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4FCCC-8B45-44D3-9EC2-96782B84B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0BAA71-D9AC-4BA1-B4A2-AF44340C1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673E6-5AF4-422C-8D37-4C8BBE9C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5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DFF4-DC62-4489-B767-18C11709F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E1F1F-BE33-4C37-AA50-13AFB6E0B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E3A8A2-F277-4EDD-AE4E-9F2624337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CC345-1924-42F0-91BE-DD558A969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AF1FDE-BB96-45EF-90FF-49ADAEBE3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7C3D16-0A2B-4C06-B8AF-B83899F9C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F6E73F-BE00-4978-9C09-E74E980A8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EE95EC-E301-48FA-B6B4-FEFD9A442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FF1B1-DCE8-4DB3-8DCB-7486E8F32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CC357F-AED2-45C1-8954-0B1E7E0C8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E0388-580D-49B1-B688-4F6C86A31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0076D4-9AE2-41B9-9155-7B328202A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2DD77D-E48D-47BB-8C0D-31E30A044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3A0B75-B62B-4673-BD5A-792BC633E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EF00DB-ACFB-4E00-8ED0-75BF601DE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6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EB5F0-EF05-4B53-984B-8A775B5B9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F52F8-B744-45C6-96C8-3E219302C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DD0E58-82E1-4C2A-BE15-9B2CE6F34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D165E8-42DA-4974-A461-48701FAAF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237CF-B3DA-40D4-B33B-4EBB2F366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0D86B-BABD-42DD-8352-B1DA51CD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9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44CF8-654D-49B1-9798-3DD760B50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6E8A16-F0B9-4876-B0C3-5829ED35F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84906-D005-4E34-AE3B-BBB068CB2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668A6-E10F-4FF3-9E6B-F14A1B52D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F0CC58-6623-4749-87C3-766593E9A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FAEB0-19DE-4BD6-8D71-088F23A5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1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1F5736-48A1-45A1-8E4B-F3DA2B5D5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002E0-4C45-4BAF-B10D-6B47BEB05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49E57-9ABC-4C85-A3F5-088BB2ECF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E00AE-A0A4-4A0E-9597-F620A4EE01C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2D850-79F7-429A-A659-6E0C4A334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3FA58-C151-426A-9D24-5BC585881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7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04CDF-3E63-4EC6-B594-2367E7D152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ACLAD Operations Status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86128F-9234-4879-8A0A-4186321ECA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12 July 2022</a:t>
            </a:r>
          </a:p>
        </p:txBody>
      </p:sp>
    </p:spTree>
    <p:extLst>
      <p:ext uri="{BB962C8B-B14F-4D97-AF65-F5344CB8AC3E}">
        <p14:creationId xmlns:p14="http://schemas.microsoft.com/office/powerpoint/2010/main" val="50684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562AE-91C5-4142-A3A3-5F7534CAA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ACLAD STATUS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5796788-73FC-4BBE-B7BC-A6AD0DF2102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199" y="1690688"/>
            <a:ext cx="8750643" cy="4156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CURRENTLY PUMPING </a:t>
            </a:r>
            <a:r>
              <a:rPr lang="en-US" sz="20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94,000</a:t>
            </a:r>
            <a:r>
              <a:rPr lang="en-US" sz="2000" b="1" dirty="0">
                <a:solidFill>
                  <a:srgbClr val="FF0000"/>
                </a:solidFill>
              </a:rPr>
              <a:t> GALLONS PER DAY</a:t>
            </a:r>
            <a:endParaRPr lang="en-US" sz="2000" b="1" dirty="0"/>
          </a:p>
          <a:p>
            <a:pPr marL="285750" indent="-285750"/>
            <a:r>
              <a:rPr lang="en-US" sz="2000" b="1" dirty="0"/>
              <a:t>Drilled and developed well #4</a:t>
            </a:r>
          </a:p>
          <a:p>
            <a:pPr marL="742950" lvl="1" indent="-285750"/>
            <a:r>
              <a:rPr lang="en-US" sz="1600" b="1" dirty="0"/>
              <a:t>Well drilling and development complete</a:t>
            </a:r>
          </a:p>
          <a:p>
            <a:pPr marL="742950" lvl="1" indent="-285750"/>
            <a:r>
              <a:rPr lang="en-US" sz="1600" b="1" dirty="0"/>
              <a:t>Fissures caused higher drilling and development costs</a:t>
            </a:r>
          </a:p>
          <a:p>
            <a:pPr marL="742950" lvl="1" indent="-285750"/>
            <a:r>
              <a:rPr lang="en-US" sz="1600" b="1" dirty="0"/>
              <a:t>ABC Drilling suggested ARCH process for next well</a:t>
            </a:r>
          </a:p>
          <a:p>
            <a:pPr marL="742950" lvl="1" indent="-285750"/>
            <a:r>
              <a:rPr lang="en-US" sz="1600" b="1" dirty="0"/>
              <a:t>Pump installed. Lower pumping rate than expected</a:t>
            </a:r>
          </a:p>
          <a:p>
            <a:pPr marL="1200150" lvl="2" indent="-285750"/>
            <a:r>
              <a:rPr lang="en-US" sz="1200" b="1" dirty="0"/>
              <a:t>Probably due to drainage elevation</a:t>
            </a:r>
          </a:p>
          <a:p>
            <a:pPr marL="1200150" lvl="2" indent="-285750"/>
            <a:r>
              <a:rPr lang="en-US" sz="1200" b="1" dirty="0"/>
              <a:t>Will try adding a boost pump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Well #3 cleaned with acid treatment</a:t>
            </a:r>
          </a:p>
          <a:p>
            <a:pPr marL="742950" lvl="1" indent="-285750"/>
            <a:r>
              <a:rPr lang="en-US" sz="1600" b="1" dirty="0"/>
              <a:t>Early data suggests 2-3 times flow improvement</a:t>
            </a:r>
          </a:p>
          <a:p>
            <a:r>
              <a:rPr lang="en-US" sz="2000" b="1" dirty="0"/>
              <a:t>ACLAD Near-term Plan</a:t>
            </a:r>
          </a:p>
          <a:p>
            <a:pPr marL="742950" lvl="1" indent="-285750"/>
            <a:r>
              <a:rPr lang="en-US" sz="2000" b="1" dirty="0"/>
              <a:t>Obtain power pole permits for Well #6 (</a:t>
            </a:r>
            <a:r>
              <a:rPr lang="en-US" sz="2000" b="1" dirty="0" err="1"/>
              <a:t>CloveTree</a:t>
            </a:r>
            <a:r>
              <a:rPr lang="en-US" sz="2000" b="1" dirty="0"/>
              <a:t>)</a:t>
            </a:r>
          </a:p>
          <a:p>
            <a:pPr marL="742950" lvl="1" indent="-285750"/>
            <a:r>
              <a:rPr lang="en-US" sz="2000" b="1" dirty="0"/>
              <a:t>Add timer to well # 19 (end of </a:t>
            </a:r>
            <a:r>
              <a:rPr lang="en-US" sz="2000" b="1" dirty="0" err="1"/>
              <a:t>narcissa</a:t>
            </a:r>
            <a:r>
              <a:rPr lang="en-US" sz="2000" b="1" dirty="0"/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994EC-1A94-219E-0682-DDAA70862292}"/>
              </a:ext>
            </a:extLst>
          </p:cNvPr>
          <p:cNvSpPr txBox="1"/>
          <p:nvPr/>
        </p:nvSpPr>
        <p:spPr>
          <a:xfrm>
            <a:off x="9039646" y="3977078"/>
            <a:ext cx="2850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PVDS Systems Output Meter</a:t>
            </a:r>
          </a:p>
        </p:txBody>
      </p:sp>
    </p:spTree>
    <p:extLst>
      <p:ext uri="{BB962C8B-B14F-4D97-AF65-F5344CB8AC3E}">
        <p14:creationId xmlns:p14="http://schemas.microsoft.com/office/powerpoint/2010/main" val="2641301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32C2C9E-FACD-49E6-ABFB-2991BF5EF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7132" y="307409"/>
            <a:ext cx="7384778" cy="622231"/>
          </a:xfrm>
        </p:spPr>
        <p:txBody>
          <a:bodyPr>
            <a:normAutofit/>
          </a:bodyPr>
          <a:lstStyle/>
          <a:p>
            <a:r>
              <a:rPr lang="en-US" dirty="0"/>
              <a:t>ACLAD Summary Report  July 12, 2022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C4B24FA-F38D-4CA5-9F9C-A3388E866B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899790"/>
              </p:ext>
            </p:extLst>
          </p:nvPr>
        </p:nvGraphicFramePr>
        <p:xfrm>
          <a:off x="431508" y="1124465"/>
          <a:ext cx="11328983" cy="5490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C4B24FA-F38D-4CA5-9F9C-A3388E866B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2711349"/>
              </p:ext>
            </p:extLst>
          </p:nvPr>
        </p:nvGraphicFramePr>
        <p:xfrm>
          <a:off x="371183" y="929640"/>
          <a:ext cx="11449633" cy="5684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79554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7204</TotalTime>
  <Words>110</Words>
  <Application>Microsoft Office PowerPoint</Application>
  <PresentationFormat>Widescreen</PresentationFormat>
  <Paragraphs>19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ACLAD Operations Status</vt:lpstr>
      <vt:lpstr>ACLAD STATUS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Leon, Claire</dc:creator>
  <cp:lastModifiedBy>Gordon Leon</cp:lastModifiedBy>
  <cp:revision>39</cp:revision>
  <dcterms:created xsi:type="dcterms:W3CDTF">2021-09-08T16:58:12Z</dcterms:created>
  <dcterms:modified xsi:type="dcterms:W3CDTF">2022-07-13T01:42:16Z</dcterms:modified>
</cp:coreProperties>
</file>